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diagrams/layout4.xml" ContentType="application/vnd.openxmlformats-officedocument.drawingml.diagramLayout+xml"/>
  <Override PartName="/ppt/notesSlides/notesSlide33.xml" ContentType="application/vnd.openxmlformats-officedocument.presentationml.notesSlide+xml"/>
  <Override PartName="/ppt/charts/colors1.xml" ContentType="application/vnd.ms-office.chartcolorstyl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Default Extension="svg" ContentType="image/svg+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diagrams/layout3.xml" ContentType="application/vnd.openxmlformats-officedocument.drawingml.diagram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35"/>
  </p:notesMasterIdLst>
  <p:sldIdLst>
    <p:sldId id="256" r:id="rId2"/>
    <p:sldId id="258" r:id="rId3"/>
    <p:sldId id="259" r:id="rId4"/>
    <p:sldId id="668" r:id="rId5"/>
    <p:sldId id="272" r:id="rId6"/>
    <p:sldId id="669" r:id="rId7"/>
    <p:sldId id="260" r:id="rId8"/>
    <p:sldId id="268" r:id="rId9"/>
    <p:sldId id="264" r:id="rId10"/>
    <p:sldId id="262" r:id="rId11"/>
    <p:sldId id="667" r:id="rId12"/>
    <p:sldId id="267" r:id="rId13"/>
    <p:sldId id="281" r:id="rId14"/>
    <p:sldId id="275" r:id="rId15"/>
    <p:sldId id="289" r:id="rId16"/>
    <p:sldId id="286" r:id="rId17"/>
    <p:sldId id="670" r:id="rId18"/>
    <p:sldId id="274" r:id="rId19"/>
    <p:sldId id="270" r:id="rId20"/>
    <p:sldId id="279" r:id="rId21"/>
    <p:sldId id="271" r:id="rId22"/>
    <p:sldId id="426" r:id="rId23"/>
    <p:sldId id="285" r:id="rId24"/>
    <p:sldId id="280" r:id="rId25"/>
    <p:sldId id="263" r:id="rId26"/>
    <p:sldId id="287" r:id="rId27"/>
    <p:sldId id="671" r:id="rId28"/>
    <p:sldId id="672" r:id="rId29"/>
    <p:sldId id="265" r:id="rId30"/>
    <p:sldId id="276" r:id="rId31"/>
    <p:sldId id="277" r:id="rId32"/>
    <p:sldId id="292" r:id="rId33"/>
    <p:sldId id="290" r:id="rId34"/>
  </p:sldIdLst>
  <p:sldSz cx="9144000" cy="5143500" type="screen16x9"/>
  <p:notesSz cx="6858000" cy="9144000"/>
  <p:embeddedFontLst>
    <p:embeddedFont>
      <p:font typeface="Gilda Display" charset="0"/>
      <p:regular r:id="rId36"/>
    </p:embeddedFont>
    <p:embeddedFont>
      <p:font typeface="Gideon Roman" charset="0"/>
      <p:regular r:id="rId37"/>
    </p:embeddedFont>
    <p:embeddedFont>
      <p:font typeface="Anaheim" charset="0"/>
      <p:regular r:id="rId38"/>
    </p:embeddedFont>
    <p:embeddedFont>
      <p:font typeface="Calibri" pitchFamily="34" charset="0"/>
      <p:regular r:id="rId39"/>
      <p:bold r:id="rId40"/>
      <p:italic r:id="rId41"/>
      <p:boldItalic r:id="rId42"/>
    </p:embeddedFont>
    <p:embeddedFont>
      <p:font typeface="Calibri Light" pitchFamily="34" charset="0"/>
      <p:regular r:id="rId43"/>
      <p:italic r:id="rId44"/>
    </p:embeddedFont>
    <p:embeddedFont>
      <p:font typeface="Roboto" charset="0"/>
      <p:regular r:id="rId45"/>
      <p:bold r:id="rId46"/>
      <p:italic r:id="rId47"/>
      <p:boldItalic r:id="rId48"/>
    </p:embeddedFont>
    <p:embeddedFont>
      <p:font typeface="Oswald" charset="0"/>
      <p:regular r:id="rId49"/>
      <p:bold r:id="rId50"/>
    </p:embeddedFont>
    <p:embeddedFont>
      <p:font typeface="Open Sans"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7187FAFE-1EFB-43D1-9332-57FBB27B94A1}">
  <a:tblStyle styleId="{7187FAFE-1EFB-43D1-9332-57FBB27B94A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E4B42D3-C70B-410C-914B-C1735F4BDFFE}"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24" autoAdjust="0"/>
  </p:normalViewPr>
  <p:slideViewPr>
    <p:cSldViewPr snapToGrid="0">
      <p:cViewPr varScale="1">
        <p:scale>
          <a:sx n="96" d="100"/>
          <a:sy n="96" d="100"/>
        </p:scale>
        <p:origin x="-780" y="-84"/>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Cannabis Exposures in Children</a:t>
            </a:r>
            <a:r>
              <a:rPr lang="en-US" b="1" baseline="0" dirty="0"/>
              <a:t> 5 years and Younger in Missouri</a:t>
            </a:r>
          </a:p>
        </c:rich>
      </c:tx>
      <c:layout>
        <c:manualLayout>
          <c:xMode val="edge"/>
          <c:yMode val="edge"/>
          <c:x val="0.13438520297070489"/>
          <c:y val="0"/>
        </c:manualLayout>
      </c:layout>
      <c:spPr>
        <a:noFill/>
        <a:ln>
          <a:noFill/>
        </a:ln>
        <a:effectLst/>
      </c:spPr>
    </c:title>
    <c:plotArea>
      <c:layout>
        <c:manualLayout>
          <c:layoutTarget val="inner"/>
          <c:xMode val="edge"/>
          <c:yMode val="edge"/>
          <c:x val="3.1260372161999943E-2"/>
          <c:y val="0.10313017840182113"/>
          <c:w val="0.9466488647999719"/>
          <c:h val="0.85227988108474573"/>
        </c:manualLayout>
      </c:layout>
      <c:scatterChart>
        <c:scatterStyle val="lineMarker"/>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2.777777777777779E-2"/>
                  <c:y val="-3.7037037037037215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9D22-4875-9162-79145730F6B2}"/>
                </c:ext>
              </c:extLst>
            </c:dLbl>
            <c:dLbl>
              <c:idx val="1"/>
              <c:layout>
                <c:manualLayout>
                  <c:x val="-3.0555555555555558E-2"/>
                  <c:y val="-4.1666666666666671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9D22-4875-9162-79145730F6B2}"/>
                </c:ext>
              </c:extLst>
            </c:dLbl>
            <c:dLbl>
              <c:idx val="2"/>
              <c:layout>
                <c:manualLayout>
                  <c:x val="-2.777777777777779E-2"/>
                  <c:y val="-4.629629629629630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9D22-4875-9162-79145730F6B2}"/>
                </c:ext>
              </c:extLst>
            </c:dLbl>
            <c:dLbl>
              <c:idx val="3"/>
              <c:layout>
                <c:manualLayout>
                  <c:x val="-3.3333333333333444E-2"/>
                  <c:y val="-5.5555555555555546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9D22-4875-9162-79145730F6B2}"/>
                </c:ext>
              </c:extLst>
            </c:dLbl>
            <c:dLbl>
              <c:idx val="4"/>
              <c:layout>
                <c:manualLayout>
                  <c:x val="-5.2777777777777882E-2"/>
                  <c:y val="-3.240740740740750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9D22-4875-9162-79145730F6B2}"/>
                </c:ext>
              </c:extLst>
            </c:dLbl>
            <c:dLbl>
              <c:idx val="5"/>
              <c:layout>
                <c:manualLayout>
                  <c:x val="-5.8333333333333348E-2"/>
                  <c:y val="-2.314814814814815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9D22-4875-9162-79145730F6B2}"/>
                </c:ext>
              </c:extLst>
            </c:dLbl>
            <c:dLbl>
              <c:idx val="6"/>
              <c:layout>
                <c:manualLayout>
                  <c:x val="-4.5986292750123427E-2"/>
                  <c:y val="-4.4719763472866055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9D22-4875-9162-79145730F6B2}"/>
                </c:ext>
              </c:extLst>
            </c:dLbl>
            <c:dLbl>
              <c:idx val="7"/>
              <c:layout>
                <c:manualLayout>
                  <c:x val="2.8797696184304205E-3"/>
                  <c:y val="1.5264933131179031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5F07-4EE0-8F4C-0CF345197CC3}"/>
                </c:ext>
              </c:extLst>
            </c:dLbl>
            <c:dLbl>
              <c:idx val="8"/>
              <c:layout>
                <c:manualLayout>
                  <c:x val="0"/>
                  <c:y val="1.5264933131179144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F07-4EE0-8F4C-0CF345197CC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Sheet1!$A$17:$A$25</c:f>
              <c:numCache>
                <c:formatCode>General</c:formatCode>
                <c:ptCount val="9"/>
                <c:pt idx="0">
                  <c:v>2015</c:v>
                </c:pt>
                <c:pt idx="1">
                  <c:v>2016</c:v>
                </c:pt>
                <c:pt idx="2">
                  <c:v>2017</c:v>
                </c:pt>
                <c:pt idx="3">
                  <c:v>2018</c:v>
                </c:pt>
                <c:pt idx="4">
                  <c:v>2019</c:v>
                </c:pt>
                <c:pt idx="5">
                  <c:v>2020</c:v>
                </c:pt>
                <c:pt idx="6">
                  <c:v>2021</c:v>
                </c:pt>
                <c:pt idx="7">
                  <c:v>2022</c:v>
                </c:pt>
                <c:pt idx="8">
                  <c:v>2023</c:v>
                </c:pt>
              </c:numCache>
            </c:numRef>
          </c:xVal>
          <c:yVal>
            <c:numRef>
              <c:f>Sheet1!$B$17:$B$25</c:f>
              <c:numCache>
                <c:formatCode>General</c:formatCode>
                <c:ptCount val="9"/>
                <c:pt idx="0">
                  <c:v>4</c:v>
                </c:pt>
                <c:pt idx="1">
                  <c:v>3</c:v>
                </c:pt>
                <c:pt idx="2">
                  <c:v>6</c:v>
                </c:pt>
                <c:pt idx="3">
                  <c:v>7</c:v>
                </c:pt>
                <c:pt idx="4">
                  <c:v>26</c:v>
                </c:pt>
                <c:pt idx="5">
                  <c:v>57</c:v>
                </c:pt>
                <c:pt idx="6">
                  <c:v>102</c:v>
                </c:pt>
                <c:pt idx="7">
                  <c:v>125</c:v>
                </c:pt>
                <c:pt idx="8">
                  <c:v>204</c:v>
                </c:pt>
              </c:numCache>
            </c:numRef>
          </c:yVal>
          <c:extLst xmlns:c16r2="http://schemas.microsoft.com/office/drawing/2015/06/chart">
            <c:ext xmlns:c16="http://schemas.microsoft.com/office/drawing/2014/chart" uri="{C3380CC4-5D6E-409C-BE32-E72D297353CC}">
              <c16:uniqueId val="{00000007-9D22-4875-9162-79145730F6B2}"/>
            </c:ext>
          </c:extLst>
        </c:ser>
        <c:dLbls/>
        <c:axId val="163330304"/>
        <c:axId val="163332096"/>
      </c:scatterChart>
      <c:valAx>
        <c:axId val="163330304"/>
        <c:scaling>
          <c:orientation val="minMax"/>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63332096"/>
        <c:crosses val="autoZero"/>
        <c:crossBetween val="midCat"/>
      </c:valAx>
      <c:valAx>
        <c:axId val="163332096"/>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63330304"/>
        <c:crosses val="autoZero"/>
        <c:crossBetween val="midCat"/>
      </c:valAx>
      <c:spPr>
        <a:noFill/>
        <a:ln>
          <a:noFill/>
        </a:ln>
        <a:effectLst/>
      </c:spPr>
    </c:plotArea>
    <c:plotVisOnly val="1"/>
    <c:dispBlanksAs val="gap"/>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1"/>
  <c:chart>
    <c:autoTitleDeleted val="1"/>
    <c:plotArea>
      <c:layout/>
      <c:pieChart>
        <c:varyColors val="1"/>
        <c:ser>
          <c:idx val="0"/>
          <c:order val="0"/>
          <c:tx>
            <c:strRef>
              <c:f>Sheet1!$B$1</c:f>
              <c:strCache>
                <c:ptCount val="1"/>
                <c:pt idx="0">
                  <c:v>Sales</c:v>
                </c:pt>
              </c:strCache>
            </c:strRef>
          </c:tx>
          <c:dPt>
            <c:idx val="0"/>
            <c:spPr>
              <a:solidFill>
                <a:schemeClr val="dk1">
                  <a:tint val="885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5470-4431-9267-B8C3DFC5F0FF}"/>
              </c:ext>
            </c:extLst>
          </c:dPt>
          <c:dPt>
            <c:idx val="1"/>
            <c:spPr>
              <a:solidFill>
                <a:schemeClr val="dk1">
                  <a:tint val="5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5470-4431-9267-B8C3DFC5F0FF}"/>
              </c:ext>
            </c:extLst>
          </c:dPt>
          <c:cat>
            <c:strRef>
              <c:f>Sheet1!$A$2:$A$3</c:f>
              <c:strCache>
                <c:ptCount val="2"/>
                <c:pt idx="0">
                  <c:v>Healthcare Facility</c:v>
                </c:pt>
                <c:pt idx="1">
                  <c:v>Home or At Site Where Exposure Occurred</c:v>
                </c:pt>
              </c:strCache>
            </c:strRef>
          </c:cat>
          <c:val>
            <c:numRef>
              <c:f>Sheet1!$B$2:$B$3</c:f>
              <c:numCache>
                <c:formatCode>0%</c:formatCode>
                <c:ptCount val="2"/>
                <c:pt idx="0">
                  <c:v>0.25</c:v>
                </c:pt>
                <c:pt idx="1">
                  <c:v>0.75000000000000011</c:v>
                </c:pt>
              </c:numCache>
            </c:numRef>
          </c:val>
          <c:extLst xmlns:c16r2="http://schemas.microsoft.com/office/drawing/2015/06/chart">
            <c:ext xmlns:c16="http://schemas.microsoft.com/office/drawing/2014/chart" uri="{C3380CC4-5D6E-409C-BE32-E72D297353CC}">
              <c16:uniqueId val="{00000000-3EEE-4067-A37F-137AF473610F}"/>
            </c:ext>
          </c:extLst>
        </c:ser>
        <c:dLbls/>
        <c:firstSliceAng val="0"/>
      </c:pieChart>
      <c:spPr>
        <a:noFill/>
        <a:ln>
          <a:noFill/>
        </a:ln>
        <a:effectLst/>
      </c:spPr>
    </c:plotArea>
    <c:legend>
      <c:legendPos val="r"/>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13.svg"/><Relationship Id="rId1" Type="http://schemas.openxmlformats.org/officeDocument/2006/relationships/image" Target="../media/image8.png"/><Relationship Id="rId6" Type="http://schemas.openxmlformats.org/officeDocument/2006/relationships/image" Target="../media/image17.svg"/><Relationship Id="rId5" Type="http://schemas.openxmlformats.org/officeDocument/2006/relationships/image" Target="../media/image10.png"/><Relationship Id="rId4" Type="http://schemas.openxmlformats.org/officeDocument/2006/relationships/image" Target="../media/image15.svg"/></Relationships>
</file>

<file path=ppt/diagrams/_rels/data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22.svg"/><Relationship Id="rId1" Type="http://schemas.openxmlformats.org/officeDocument/2006/relationships/image" Target="../media/image13.png"/><Relationship Id="rId6" Type="http://schemas.openxmlformats.org/officeDocument/2006/relationships/image" Target="../media/image26.svg"/><Relationship Id="rId5" Type="http://schemas.openxmlformats.org/officeDocument/2006/relationships/image" Target="../media/image15.png"/><Relationship Id="rId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13.svg"/><Relationship Id="rId1" Type="http://schemas.openxmlformats.org/officeDocument/2006/relationships/image" Target="../media/image8.png"/><Relationship Id="rId6" Type="http://schemas.openxmlformats.org/officeDocument/2006/relationships/image" Target="../media/image17.svg"/><Relationship Id="rId5" Type="http://schemas.openxmlformats.org/officeDocument/2006/relationships/image" Target="../media/image10.png"/><Relationship Id="rId4"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22.svg"/><Relationship Id="rId1" Type="http://schemas.openxmlformats.org/officeDocument/2006/relationships/image" Target="../media/image13.png"/><Relationship Id="rId6" Type="http://schemas.openxmlformats.org/officeDocument/2006/relationships/image" Target="../media/image26.svg"/><Relationship Id="rId5" Type="http://schemas.openxmlformats.org/officeDocument/2006/relationships/image" Target="../media/image1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C51218-6DCD-40A8-9FC7-CE601C7A1382}" type="doc">
      <dgm:prSet loTypeId="urn:microsoft.com/office/officeart/2008/layout/PictureStrips" loCatId="picture" qsTypeId="urn:microsoft.com/office/officeart/2005/8/quickstyle/simple1" qsCatId="simple" csTypeId="urn:microsoft.com/office/officeart/2005/8/colors/accent0_1" csCatId="mainScheme" phldr="1"/>
      <dgm:spPr/>
      <dgm:t>
        <a:bodyPr/>
        <a:lstStyle/>
        <a:p>
          <a:endParaRPr lang="en-US"/>
        </a:p>
      </dgm:t>
    </dgm:pt>
    <dgm:pt modelId="{AA7EA4C9-19B1-4550-AF31-D0CE2973FFAE}">
      <dgm:prSet phldrT="[Text]"/>
      <dgm:spPr/>
      <dgm:t>
        <a:bodyPr/>
        <a:lstStyle/>
        <a:p>
          <a:r>
            <a:rPr lang="en-US" dirty="0"/>
            <a:t>Hand to mouth behavior</a:t>
          </a:r>
        </a:p>
      </dgm:t>
    </dgm:pt>
    <dgm:pt modelId="{40F275A9-3E6B-4457-8C79-95255980EC9D}" type="parTrans" cxnId="{44E89CFE-F97C-419C-A8FA-01711F3708AF}">
      <dgm:prSet/>
      <dgm:spPr/>
      <dgm:t>
        <a:bodyPr/>
        <a:lstStyle/>
        <a:p>
          <a:endParaRPr lang="en-US"/>
        </a:p>
      </dgm:t>
    </dgm:pt>
    <dgm:pt modelId="{6DF3A88A-7203-4A16-82EF-18DB247D41E3}" type="sibTrans" cxnId="{44E89CFE-F97C-419C-A8FA-01711F3708AF}">
      <dgm:prSet/>
      <dgm:spPr/>
      <dgm:t>
        <a:bodyPr/>
        <a:lstStyle/>
        <a:p>
          <a:endParaRPr lang="en-US"/>
        </a:p>
      </dgm:t>
    </dgm:pt>
    <dgm:pt modelId="{5A7E615C-7198-4018-8474-DBACB78597C6}">
      <dgm:prSet phldrT="[Text]"/>
      <dgm:spPr/>
      <dgm:t>
        <a:bodyPr/>
        <a:lstStyle/>
        <a:p>
          <a:r>
            <a:rPr lang="en-US" dirty="0"/>
            <a:t>Curiosity </a:t>
          </a:r>
        </a:p>
      </dgm:t>
    </dgm:pt>
    <dgm:pt modelId="{C841F5C7-35F6-4479-959C-18A47EA22D4B}" type="parTrans" cxnId="{00685B79-9ECC-4815-B601-122E92FC2CC5}">
      <dgm:prSet/>
      <dgm:spPr/>
      <dgm:t>
        <a:bodyPr/>
        <a:lstStyle/>
        <a:p>
          <a:endParaRPr lang="en-US"/>
        </a:p>
      </dgm:t>
    </dgm:pt>
    <dgm:pt modelId="{7D497549-06AB-4227-AEE1-B10EA2374EF8}" type="sibTrans" cxnId="{00685B79-9ECC-4815-B601-122E92FC2CC5}">
      <dgm:prSet/>
      <dgm:spPr/>
      <dgm:t>
        <a:bodyPr/>
        <a:lstStyle/>
        <a:p>
          <a:endParaRPr lang="en-US"/>
        </a:p>
      </dgm:t>
    </dgm:pt>
    <dgm:pt modelId="{1309B500-2D2E-4854-A02E-04628C3ED9D5}">
      <dgm:prSet phldrT="[Text]"/>
      <dgm:spPr/>
      <dgm:t>
        <a:bodyPr/>
        <a:lstStyle/>
        <a:p>
          <a:r>
            <a:rPr lang="en-US" dirty="0"/>
            <a:t>Look-alikes</a:t>
          </a:r>
        </a:p>
      </dgm:t>
    </dgm:pt>
    <dgm:pt modelId="{A9A3D3F8-0AB9-497F-9AFF-558CD59CECD1}" type="parTrans" cxnId="{A98A1726-8F14-4198-AC1B-0E9828576E6E}">
      <dgm:prSet/>
      <dgm:spPr/>
      <dgm:t>
        <a:bodyPr/>
        <a:lstStyle/>
        <a:p>
          <a:endParaRPr lang="en-US"/>
        </a:p>
      </dgm:t>
    </dgm:pt>
    <dgm:pt modelId="{E856A5C8-4281-4A68-B4C6-157BACD52D09}" type="sibTrans" cxnId="{A98A1726-8F14-4198-AC1B-0E9828576E6E}">
      <dgm:prSet/>
      <dgm:spPr/>
      <dgm:t>
        <a:bodyPr/>
        <a:lstStyle/>
        <a:p>
          <a:endParaRPr lang="en-US"/>
        </a:p>
      </dgm:t>
    </dgm:pt>
    <dgm:pt modelId="{85E0085F-11BA-4428-A7A8-75E254FF4BC7}">
      <dgm:prSet/>
      <dgm:spPr/>
      <dgm:t>
        <a:bodyPr/>
        <a:lstStyle/>
        <a:p>
          <a:r>
            <a:rPr lang="en-US" dirty="0"/>
            <a:t>Imitation</a:t>
          </a:r>
        </a:p>
      </dgm:t>
    </dgm:pt>
    <dgm:pt modelId="{D96E32D8-D867-472F-BA8E-38456F53D8E9}" type="parTrans" cxnId="{18B373ED-ADDB-40C1-89F9-34C6F7131B47}">
      <dgm:prSet/>
      <dgm:spPr/>
      <dgm:t>
        <a:bodyPr/>
        <a:lstStyle/>
        <a:p>
          <a:endParaRPr lang="en-US"/>
        </a:p>
      </dgm:t>
    </dgm:pt>
    <dgm:pt modelId="{9233C098-905B-4E24-8A6C-0A7978BEF9DB}" type="sibTrans" cxnId="{18B373ED-ADDB-40C1-89F9-34C6F7131B47}">
      <dgm:prSet/>
      <dgm:spPr/>
      <dgm:t>
        <a:bodyPr/>
        <a:lstStyle/>
        <a:p>
          <a:endParaRPr lang="en-US"/>
        </a:p>
      </dgm:t>
    </dgm:pt>
    <dgm:pt modelId="{55CB0F05-4043-404F-A34A-28C8D3CEF961}" type="pres">
      <dgm:prSet presAssocID="{38C51218-6DCD-40A8-9FC7-CE601C7A1382}" presName="Name0" presStyleCnt="0">
        <dgm:presLayoutVars>
          <dgm:dir/>
          <dgm:resizeHandles val="exact"/>
        </dgm:presLayoutVars>
      </dgm:prSet>
      <dgm:spPr/>
      <dgm:t>
        <a:bodyPr/>
        <a:lstStyle/>
        <a:p>
          <a:endParaRPr lang="en-US"/>
        </a:p>
      </dgm:t>
    </dgm:pt>
    <dgm:pt modelId="{E278D811-4507-4159-BDB7-77B959D5E083}" type="pres">
      <dgm:prSet presAssocID="{AA7EA4C9-19B1-4550-AF31-D0CE2973FFAE}" presName="composite" presStyleCnt="0"/>
      <dgm:spPr/>
    </dgm:pt>
    <dgm:pt modelId="{50DF4A9E-7867-42EC-A9ED-CEDF6C1C8FBB}" type="pres">
      <dgm:prSet presAssocID="{AA7EA4C9-19B1-4550-AF31-D0CE2973FFAE}" presName="rect1" presStyleLbl="trAlignAcc1" presStyleIdx="0" presStyleCnt="4">
        <dgm:presLayoutVars>
          <dgm:bulletEnabled val="1"/>
        </dgm:presLayoutVars>
      </dgm:prSet>
      <dgm:spPr/>
      <dgm:t>
        <a:bodyPr/>
        <a:lstStyle/>
        <a:p>
          <a:endParaRPr lang="en-US"/>
        </a:p>
      </dgm:t>
    </dgm:pt>
    <dgm:pt modelId="{A7E2106A-246A-49F7-98A4-56313D542E2A}" type="pres">
      <dgm:prSet presAssocID="{AA7EA4C9-19B1-4550-AF31-D0CE2973FFAE}" presName="rect2" presStyleLbl="fgImgPlace1" presStyleIdx="0" presStyleCnt="4"/>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rcRect/>
          <a:stretch>
            <a:fillRect l="-25000" r="-25000"/>
          </a:stretch>
        </a:blipFill>
      </dgm:spPr>
      <dgm:extLst>
        <a:ext uri="{E40237B7-FDA0-4F09-8148-C483321AD2D9}">
          <dgm14:cNvPr xmlns:dgm14="http://schemas.microsoft.com/office/drawing/2010/diagram" xmlns="" id="0" name="" descr="Dizzy face outline with solid fill"/>
        </a:ext>
      </dgm:extLst>
    </dgm:pt>
    <dgm:pt modelId="{9A96107B-551B-49D2-BDEE-8000B72DDA70}" type="pres">
      <dgm:prSet presAssocID="{6DF3A88A-7203-4A16-82EF-18DB247D41E3}" presName="sibTrans" presStyleCnt="0"/>
      <dgm:spPr/>
    </dgm:pt>
    <dgm:pt modelId="{CDC80926-B39D-45DE-8354-75CEE7B82049}" type="pres">
      <dgm:prSet presAssocID="{5A7E615C-7198-4018-8474-DBACB78597C6}" presName="composite" presStyleCnt="0"/>
      <dgm:spPr/>
    </dgm:pt>
    <dgm:pt modelId="{2E83C13A-DB8F-4832-96B1-5D5FE1773B72}" type="pres">
      <dgm:prSet presAssocID="{5A7E615C-7198-4018-8474-DBACB78597C6}" presName="rect1" presStyleLbl="trAlignAcc1" presStyleIdx="1" presStyleCnt="4">
        <dgm:presLayoutVars>
          <dgm:bulletEnabled val="1"/>
        </dgm:presLayoutVars>
      </dgm:prSet>
      <dgm:spPr/>
      <dgm:t>
        <a:bodyPr/>
        <a:lstStyle/>
        <a:p>
          <a:endParaRPr lang="en-US"/>
        </a:p>
      </dgm:t>
    </dgm:pt>
    <dgm:pt modelId="{606FF6BA-2496-4FFE-997C-6D7C1723C615}" type="pres">
      <dgm:prSet presAssocID="{5A7E615C-7198-4018-8474-DBACB78597C6}" presName="rect2" presStyleLbl="fgImgPlace1" presStyleIdx="1" presStyleCnt="4"/>
      <dgm:spPr>
        <a:blipFill rotWithShape="1">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l="-25000" r="-25000"/>
          </a:stretch>
        </a:blipFill>
      </dgm:spPr>
      <dgm:extLst>
        <a:ext uri="{E40237B7-FDA0-4F09-8148-C483321AD2D9}">
          <dgm14:cNvPr xmlns:dgm14="http://schemas.microsoft.com/office/drawing/2010/diagram" xmlns="" id="0" name="" descr="Family with boy with solid fill"/>
        </a:ext>
      </dgm:extLst>
    </dgm:pt>
    <dgm:pt modelId="{F4DAFC04-4ED2-4100-8B07-A8040C73F9F7}" type="pres">
      <dgm:prSet presAssocID="{7D497549-06AB-4227-AEE1-B10EA2374EF8}" presName="sibTrans" presStyleCnt="0"/>
      <dgm:spPr/>
    </dgm:pt>
    <dgm:pt modelId="{5E7379A1-43CA-4866-BF00-37C48B5ED224}" type="pres">
      <dgm:prSet presAssocID="{1309B500-2D2E-4854-A02E-04628C3ED9D5}" presName="composite" presStyleCnt="0"/>
      <dgm:spPr/>
    </dgm:pt>
    <dgm:pt modelId="{29E09E71-1E63-4A95-B97E-7D438C920AB2}" type="pres">
      <dgm:prSet presAssocID="{1309B500-2D2E-4854-A02E-04628C3ED9D5}" presName="rect1" presStyleLbl="trAlignAcc1" presStyleIdx="2" presStyleCnt="4">
        <dgm:presLayoutVars>
          <dgm:bulletEnabled val="1"/>
        </dgm:presLayoutVars>
      </dgm:prSet>
      <dgm:spPr/>
      <dgm:t>
        <a:bodyPr/>
        <a:lstStyle/>
        <a:p>
          <a:endParaRPr lang="en-US"/>
        </a:p>
      </dgm:t>
    </dgm:pt>
    <dgm:pt modelId="{81330B5F-0A99-47DE-AF1D-A1D83E7419B6}" type="pres">
      <dgm:prSet presAssocID="{1309B500-2D2E-4854-A02E-04628C3ED9D5}" presName="rect2" presStyleLbl="fgImgPlace1" presStyleIdx="2" presStyleCnt="4"/>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l="-25000" r="-25000"/>
          </a:stretch>
        </a:blipFill>
      </dgm:spPr>
      <dgm:extLst>
        <a:ext uri="{E40237B7-FDA0-4F09-8148-C483321AD2D9}">
          <dgm14:cNvPr xmlns:dgm14="http://schemas.microsoft.com/office/drawing/2010/diagram" xmlns="" id="0" name="" descr="Two Hearts with solid fill"/>
        </a:ext>
      </dgm:extLst>
    </dgm:pt>
    <dgm:pt modelId="{D745205D-87A8-418E-B4A4-1739253B1FEC}" type="pres">
      <dgm:prSet presAssocID="{E856A5C8-4281-4A68-B4C6-157BACD52D09}" presName="sibTrans" presStyleCnt="0"/>
      <dgm:spPr/>
    </dgm:pt>
    <dgm:pt modelId="{517D382C-FDDC-4142-8031-0B7089D73BFC}" type="pres">
      <dgm:prSet presAssocID="{85E0085F-11BA-4428-A7A8-75E254FF4BC7}" presName="composite" presStyleCnt="0"/>
      <dgm:spPr/>
    </dgm:pt>
    <dgm:pt modelId="{C4102E86-3E46-49CB-A9B8-7F5FFBCB845B}" type="pres">
      <dgm:prSet presAssocID="{85E0085F-11BA-4428-A7A8-75E254FF4BC7}" presName="rect1" presStyleLbl="trAlignAcc1" presStyleIdx="3" presStyleCnt="4">
        <dgm:presLayoutVars>
          <dgm:bulletEnabled val="1"/>
        </dgm:presLayoutVars>
      </dgm:prSet>
      <dgm:spPr/>
      <dgm:t>
        <a:bodyPr/>
        <a:lstStyle/>
        <a:p>
          <a:endParaRPr lang="en-US"/>
        </a:p>
      </dgm:t>
    </dgm:pt>
    <dgm:pt modelId="{82AFAA47-0E13-4CE2-927D-76045A88F749}" type="pres">
      <dgm:prSet presAssocID="{85E0085F-11BA-4428-A7A8-75E254FF4BC7}" presName="rect2" presStyleLbl="fgImgPlace1" presStyleIdx="3" presStyleCnt="4"/>
      <dgm:spPr>
        <a:blipFill>
          <a:blip xmlns:r="http://schemas.openxmlformats.org/officeDocument/2006/relationships" r:embed="rId7">
            <a:extLst>
              <a:ext uri="{96DAC541-7B7A-43D3-8B79-37D633B846F1}">
                <asvg:svgBlip xmlns:asvg="http://schemas.microsoft.com/office/drawing/2016/SVG/main" xmlns="" r:embed="rId8"/>
              </a:ext>
            </a:extLst>
          </a:blip>
          <a:srcRect/>
          <a:stretch>
            <a:fillRect l="-25000" r="-25000"/>
          </a:stretch>
        </a:blipFill>
      </dgm:spPr>
      <dgm:extLst>
        <a:ext uri="{E40237B7-FDA0-4F09-8148-C483321AD2D9}">
          <dgm14:cNvPr xmlns:dgm14="http://schemas.microsoft.com/office/drawing/2010/diagram" xmlns="" id="0" name="" descr="Man with kid with solid fill"/>
        </a:ext>
      </dgm:extLst>
    </dgm:pt>
  </dgm:ptLst>
  <dgm:cxnLst>
    <dgm:cxn modelId="{4AA47F4E-B8DF-4296-8561-881A65E439EE}" type="presOf" srcId="{1309B500-2D2E-4854-A02E-04628C3ED9D5}" destId="{29E09E71-1E63-4A95-B97E-7D438C920AB2}" srcOrd="0" destOrd="0" presId="urn:microsoft.com/office/officeart/2008/layout/PictureStrips"/>
    <dgm:cxn modelId="{44E89CFE-F97C-419C-A8FA-01711F3708AF}" srcId="{38C51218-6DCD-40A8-9FC7-CE601C7A1382}" destId="{AA7EA4C9-19B1-4550-AF31-D0CE2973FFAE}" srcOrd="0" destOrd="0" parTransId="{40F275A9-3E6B-4457-8C79-95255980EC9D}" sibTransId="{6DF3A88A-7203-4A16-82EF-18DB247D41E3}"/>
    <dgm:cxn modelId="{A98A1726-8F14-4198-AC1B-0E9828576E6E}" srcId="{38C51218-6DCD-40A8-9FC7-CE601C7A1382}" destId="{1309B500-2D2E-4854-A02E-04628C3ED9D5}" srcOrd="2" destOrd="0" parTransId="{A9A3D3F8-0AB9-497F-9AFF-558CD59CECD1}" sibTransId="{E856A5C8-4281-4A68-B4C6-157BACD52D09}"/>
    <dgm:cxn modelId="{1E5BDEDF-190E-4CFA-AE55-DFE2A66F8C33}" type="presOf" srcId="{AA7EA4C9-19B1-4550-AF31-D0CE2973FFAE}" destId="{50DF4A9E-7867-42EC-A9ED-CEDF6C1C8FBB}" srcOrd="0" destOrd="0" presId="urn:microsoft.com/office/officeart/2008/layout/PictureStrips"/>
    <dgm:cxn modelId="{648DEDE6-5278-40A2-B624-958BE0AA7221}" type="presOf" srcId="{38C51218-6DCD-40A8-9FC7-CE601C7A1382}" destId="{55CB0F05-4043-404F-A34A-28C8D3CEF961}" srcOrd="0" destOrd="0" presId="urn:microsoft.com/office/officeart/2008/layout/PictureStrips"/>
    <dgm:cxn modelId="{18B373ED-ADDB-40C1-89F9-34C6F7131B47}" srcId="{38C51218-6DCD-40A8-9FC7-CE601C7A1382}" destId="{85E0085F-11BA-4428-A7A8-75E254FF4BC7}" srcOrd="3" destOrd="0" parTransId="{D96E32D8-D867-472F-BA8E-38456F53D8E9}" sibTransId="{9233C098-905B-4E24-8A6C-0A7978BEF9DB}"/>
    <dgm:cxn modelId="{371BD4B5-6294-4086-A66F-40D2E75CD9D2}" type="presOf" srcId="{85E0085F-11BA-4428-A7A8-75E254FF4BC7}" destId="{C4102E86-3E46-49CB-A9B8-7F5FFBCB845B}" srcOrd="0" destOrd="0" presId="urn:microsoft.com/office/officeart/2008/layout/PictureStrips"/>
    <dgm:cxn modelId="{00685B79-9ECC-4815-B601-122E92FC2CC5}" srcId="{38C51218-6DCD-40A8-9FC7-CE601C7A1382}" destId="{5A7E615C-7198-4018-8474-DBACB78597C6}" srcOrd="1" destOrd="0" parTransId="{C841F5C7-35F6-4479-959C-18A47EA22D4B}" sibTransId="{7D497549-06AB-4227-AEE1-B10EA2374EF8}"/>
    <dgm:cxn modelId="{4D511478-8A6F-49C7-BC8A-061A1EEF6E63}" type="presOf" srcId="{5A7E615C-7198-4018-8474-DBACB78597C6}" destId="{2E83C13A-DB8F-4832-96B1-5D5FE1773B72}" srcOrd="0" destOrd="0" presId="urn:microsoft.com/office/officeart/2008/layout/PictureStrips"/>
    <dgm:cxn modelId="{D50524F6-815D-40E6-BF69-CFA47225E565}" type="presParOf" srcId="{55CB0F05-4043-404F-A34A-28C8D3CEF961}" destId="{E278D811-4507-4159-BDB7-77B959D5E083}" srcOrd="0" destOrd="0" presId="urn:microsoft.com/office/officeart/2008/layout/PictureStrips"/>
    <dgm:cxn modelId="{99C340FA-DC59-4386-9094-EF58856C3E2C}" type="presParOf" srcId="{E278D811-4507-4159-BDB7-77B959D5E083}" destId="{50DF4A9E-7867-42EC-A9ED-CEDF6C1C8FBB}" srcOrd="0" destOrd="0" presId="urn:microsoft.com/office/officeart/2008/layout/PictureStrips"/>
    <dgm:cxn modelId="{88DF48FB-E095-43BC-A893-0AE25FF10F7D}" type="presParOf" srcId="{E278D811-4507-4159-BDB7-77B959D5E083}" destId="{A7E2106A-246A-49F7-98A4-56313D542E2A}" srcOrd="1" destOrd="0" presId="urn:microsoft.com/office/officeart/2008/layout/PictureStrips"/>
    <dgm:cxn modelId="{E2548D7C-A2EF-4B4F-8A27-F027A598017A}" type="presParOf" srcId="{55CB0F05-4043-404F-A34A-28C8D3CEF961}" destId="{9A96107B-551B-49D2-BDEE-8000B72DDA70}" srcOrd="1" destOrd="0" presId="urn:microsoft.com/office/officeart/2008/layout/PictureStrips"/>
    <dgm:cxn modelId="{2128A83F-258C-47D1-83BC-35F8030A474E}" type="presParOf" srcId="{55CB0F05-4043-404F-A34A-28C8D3CEF961}" destId="{CDC80926-B39D-45DE-8354-75CEE7B82049}" srcOrd="2" destOrd="0" presId="urn:microsoft.com/office/officeart/2008/layout/PictureStrips"/>
    <dgm:cxn modelId="{560BFE6B-C49A-48E5-84DC-9808CE64271F}" type="presParOf" srcId="{CDC80926-B39D-45DE-8354-75CEE7B82049}" destId="{2E83C13A-DB8F-4832-96B1-5D5FE1773B72}" srcOrd="0" destOrd="0" presId="urn:microsoft.com/office/officeart/2008/layout/PictureStrips"/>
    <dgm:cxn modelId="{F87DF368-0208-4A96-A7F1-27C78AD0506E}" type="presParOf" srcId="{CDC80926-B39D-45DE-8354-75CEE7B82049}" destId="{606FF6BA-2496-4FFE-997C-6D7C1723C615}" srcOrd="1" destOrd="0" presId="urn:microsoft.com/office/officeart/2008/layout/PictureStrips"/>
    <dgm:cxn modelId="{6FEEE153-4662-4314-B07C-5AE97B6237A5}" type="presParOf" srcId="{55CB0F05-4043-404F-A34A-28C8D3CEF961}" destId="{F4DAFC04-4ED2-4100-8B07-A8040C73F9F7}" srcOrd="3" destOrd="0" presId="urn:microsoft.com/office/officeart/2008/layout/PictureStrips"/>
    <dgm:cxn modelId="{F1A5D569-ED67-4A68-95FE-BDE9C3810E73}" type="presParOf" srcId="{55CB0F05-4043-404F-A34A-28C8D3CEF961}" destId="{5E7379A1-43CA-4866-BF00-37C48B5ED224}" srcOrd="4" destOrd="0" presId="urn:microsoft.com/office/officeart/2008/layout/PictureStrips"/>
    <dgm:cxn modelId="{777545D1-50E5-4338-A4B6-A54F7EE3CF6A}" type="presParOf" srcId="{5E7379A1-43CA-4866-BF00-37C48B5ED224}" destId="{29E09E71-1E63-4A95-B97E-7D438C920AB2}" srcOrd="0" destOrd="0" presId="urn:microsoft.com/office/officeart/2008/layout/PictureStrips"/>
    <dgm:cxn modelId="{920D521E-B6E0-4BFA-A680-417F3DB724FC}" type="presParOf" srcId="{5E7379A1-43CA-4866-BF00-37C48B5ED224}" destId="{81330B5F-0A99-47DE-AF1D-A1D83E7419B6}" srcOrd="1" destOrd="0" presId="urn:microsoft.com/office/officeart/2008/layout/PictureStrips"/>
    <dgm:cxn modelId="{01A1D642-5A5A-4F7C-B811-BC8475E0C663}" type="presParOf" srcId="{55CB0F05-4043-404F-A34A-28C8D3CEF961}" destId="{D745205D-87A8-418E-B4A4-1739253B1FEC}" srcOrd="5" destOrd="0" presId="urn:microsoft.com/office/officeart/2008/layout/PictureStrips"/>
    <dgm:cxn modelId="{96758FA8-FC94-476D-904A-0126066BDD97}" type="presParOf" srcId="{55CB0F05-4043-404F-A34A-28C8D3CEF961}" destId="{517D382C-FDDC-4142-8031-0B7089D73BFC}" srcOrd="6" destOrd="0" presId="urn:microsoft.com/office/officeart/2008/layout/PictureStrips"/>
    <dgm:cxn modelId="{16BC33D5-5135-4DFE-B639-225F82F7D225}" type="presParOf" srcId="{517D382C-FDDC-4142-8031-0B7089D73BFC}" destId="{C4102E86-3E46-49CB-A9B8-7F5FFBCB845B}" srcOrd="0" destOrd="0" presId="urn:microsoft.com/office/officeart/2008/layout/PictureStrips"/>
    <dgm:cxn modelId="{1B07AD89-99E8-4539-847A-6F9BDBF0D1EB}" type="presParOf" srcId="{517D382C-FDDC-4142-8031-0B7089D73BFC}" destId="{82AFAA47-0E13-4CE2-927D-76045A88F749}" srcOrd="1" destOrd="0" presId="urn:microsoft.com/office/officeart/2008/layout/PictureStrip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C51218-6DCD-40A8-9FC7-CE601C7A1382}" type="doc">
      <dgm:prSet loTypeId="urn:microsoft.com/office/officeart/2008/layout/PictureStrips" loCatId="picture" qsTypeId="urn:microsoft.com/office/officeart/2005/8/quickstyle/simple1" qsCatId="simple" csTypeId="urn:microsoft.com/office/officeart/2005/8/colors/accent0_1" csCatId="mainScheme" phldr="1"/>
      <dgm:spPr/>
      <dgm:t>
        <a:bodyPr/>
        <a:lstStyle/>
        <a:p>
          <a:endParaRPr lang="en-US"/>
        </a:p>
      </dgm:t>
    </dgm:pt>
    <dgm:pt modelId="{AA7EA4C9-19B1-4550-AF31-D0CE2973FFAE}">
      <dgm:prSet phldrT="[Text]"/>
      <dgm:spPr/>
      <dgm:t>
        <a:bodyPr/>
        <a:lstStyle/>
        <a:p>
          <a:r>
            <a:rPr lang="en-US" dirty="0"/>
            <a:t>Independence</a:t>
          </a:r>
        </a:p>
      </dgm:t>
    </dgm:pt>
    <dgm:pt modelId="{40F275A9-3E6B-4457-8C79-95255980EC9D}" type="parTrans" cxnId="{44E89CFE-F97C-419C-A8FA-01711F3708AF}">
      <dgm:prSet/>
      <dgm:spPr/>
      <dgm:t>
        <a:bodyPr/>
        <a:lstStyle/>
        <a:p>
          <a:endParaRPr lang="en-US"/>
        </a:p>
      </dgm:t>
    </dgm:pt>
    <dgm:pt modelId="{6DF3A88A-7203-4A16-82EF-18DB247D41E3}" type="sibTrans" cxnId="{44E89CFE-F97C-419C-A8FA-01711F3708AF}">
      <dgm:prSet/>
      <dgm:spPr/>
      <dgm:t>
        <a:bodyPr/>
        <a:lstStyle/>
        <a:p>
          <a:endParaRPr lang="en-US"/>
        </a:p>
      </dgm:t>
    </dgm:pt>
    <dgm:pt modelId="{5A7E615C-7198-4018-8474-DBACB78597C6}">
      <dgm:prSet phldrT="[Text]"/>
      <dgm:spPr/>
      <dgm:t>
        <a:bodyPr/>
        <a:lstStyle/>
        <a:p>
          <a:r>
            <a:rPr lang="en-US" dirty="0"/>
            <a:t>Time alone </a:t>
          </a:r>
        </a:p>
      </dgm:t>
    </dgm:pt>
    <dgm:pt modelId="{C841F5C7-35F6-4479-959C-18A47EA22D4B}" type="parTrans" cxnId="{00685B79-9ECC-4815-B601-122E92FC2CC5}">
      <dgm:prSet/>
      <dgm:spPr/>
      <dgm:t>
        <a:bodyPr/>
        <a:lstStyle/>
        <a:p>
          <a:endParaRPr lang="en-US"/>
        </a:p>
      </dgm:t>
    </dgm:pt>
    <dgm:pt modelId="{7D497549-06AB-4227-AEE1-B10EA2374EF8}" type="sibTrans" cxnId="{00685B79-9ECC-4815-B601-122E92FC2CC5}">
      <dgm:prSet/>
      <dgm:spPr/>
      <dgm:t>
        <a:bodyPr/>
        <a:lstStyle/>
        <a:p>
          <a:endParaRPr lang="en-US"/>
        </a:p>
      </dgm:t>
    </dgm:pt>
    <dgm:pt modelId="{1309B500-2D2E-4854-A02E-04628C3ED9D5}">
      <dgm:prSet phldrT="[Text]"/>
      <dgm:spPr/>
      <dgm:t>
        <a:bodyPr/>
        <a:lstStyle/>
        <a:p>
          <a:r>
            <a:rPr lang="en-US" dirty="0"/>
            <a:t>Magical thinking</a:t>
          </a:r>
        </a:p>
      </dgm:t>
    </dgm:pt>
    <dgm:pt modelId="{A9A3D3F8-0AB9-497F-9AFF-558CD59CECD1}" type="parTrans" cxnId="{A98A1726-8F14-4198-AC1B-0E9828576E6E}">
      <dgm:prSet/>
      <dgm:spPr/>
      <dgm:t>
        <a:bodyPr/>
        <a:lstStyle/>
        <a:p>
          <a:endParaRPr lang="en-US"/>
        </a:p>
      </dgm:t>
    </dgm:pt>
    <dgm:pt modelId="{E856A5C8-4281-4A68-B4C6-157BACD52D09}" type="sibTrans" cxnId="{A98A1726-8F14-4198-AC1B-0E9828576E6E}">
      <dgm:prSet/>
      <dgm:spPr/>
      <dgm:t>
        <a:bodyPr/>
        <a:lstStyle/>
        <a:p>
          <a:endParaRPr lang="en-US"/>
        </a:p>
      </dgm:t>
    </dgm:pt>
    <dgm:pt modelId="{85E0085F-11BA-4428-A7A8-75E254FF4BC7}">
      <dgm:prSet/>
      <dgm:spPr/>
      <dgm:t>
        <a:bodyPr/>
        <a:lstStyle/>
        <a:p>
          <a:r>
            <a:rPr lang="en-US" dirty="0"/>
            <a:t>Dares</a:t>
          </a:r>
        </a:p>
      </dgm:t>
    </dgm:pt>
    <dgm:pt modelId="{D96E32D8-D867-472F-BA8E-38456F53D8E9}" type="parTrans" cxnId="{18B373ED-ADDB-40C1-89F9-34C6F7131B47}">
      <dgm:prSet/>
      <dgm:spPr/>
      <dgm:t>
        <a:bodyPr/>
        <a:lstStyle/>
        <a:p>
          <a:endParaRPr lang="en-US"/>
        </a:p>
      </dgm:t>
    </dgm:pt>
    <dgm:pt modelId="{9233C098-905B-4E24-8A6C-0A7978BEF9DB}" type="sibTrans" cxnId="{18B373ED-ADDB-40C1-89F9-34C6F7131B47}">
      <dgm:prSet/>
      <dgm:spPr/>
      <dgm:t>
        <a:bodyPr/>
        <a:lstStyle/>
        <a:p>
          <a:endParaRPr lang="en-US"/>
        </a:p>
      </dgm:t>
    </dgm:pt>
    <dgm:pt modelId="{55CB0F05-4043-404F-A34A-28C8D3CEF961}" type="pres">
      <dgm:prSet presAssocID="{38C51218-6DCD-40A8-9FC7-CE601C7A1382}" presName="Name0" presStyleCnt="0">
        <dgm:presLayoutVars>
          <dgm:dir/>
          <dgm:resizeHandles val="exact"/>
        </dgm:presLayoutVars>
      </dgm:prSet>
      <dgm:spPr/>
      <dgm:t>
        <a:bodyPr/>
        <a:lstStyle/>
        <a:p>
          <a:endParaRPr lang="en-US"/>
        </a:p>
      </dgm:t>
    </dgm:pt>
    <dgm:pt modelId="{E278D811-4507-4159-BDB7-77B959D5E083}" type="pres">
      <dgm:prSet presAssocID="{AA7EA4C9-19B1-4550-AF31-D0CE2973FFAE}" presName="composite" presStyleCnt="0"/>
      <dgm:spPr/>
    </dgm:pt>
    <dgm:pt modelId="{50DF4A9E-7867-42EC-A9ED-CEDF6C1C8FBB}" type="pres">
      <dgm:prSet presAssocID="{AA7EA4C9-19B1-4550-AF31-D0CE2973FFAE}" presName="rect1" presStyleLbl="trAlignAcc1" presStyleIdx="0" presStyleCnt="4">
        <dgm:presLayoutVars>
          <dgm:bulletEnabled val="1"/>
        </dgm:presLayoutVars>
      </dgm:prSet>
      <dgm:spPr/>
      <dgm:t>
        <a:bodyPr/>
        <a:lstStyle/>
        <a:p>
          <a:endParaRPr lang="en-US"/>
        </a:p>
      </dgm:t>
    </dgm:pt>
    <dgm:pt modelId="{A7E2106A-246A-49F7-98A4-56313D542E2A}" type="pres">
      <dgm:prSet presAssocID="{AA7EA4C9-19B1-4550-AF31-D0CE2973FFAE}" presName="rect2" presStyleLbl="fgImgPlace1" presStyleIdx="0" presStyleCnt="4"/>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rcRect/>
          <a:stretch>
            <a:fillRect l="-25000" r="-25000"/>
          </a:stretch>
        </a:blipFill>
      </dgm:spPr>
      <dgm:extLst>
        <a:ext uri="{E40237B7-FDA0-4F09-8148-C483321AD2D9}">
          <dgm14:cNvPr xmlns:dgm14="http://schemas.microsoft.com/office/drawing/2010/diagram" xmlns="" id="0" name="" descr="Reflection outline"/>
        </a:ext>
      </dgm:extLst>
    </dgm:pt>
    <dgm:pt modelId="{9A96107B-551B-49D2-BDEE-8000B72DDA70}" type="pres">
      <dgm:prSet presAssocID="{6DF3A88A-7203-4A16-82EF-18DB247D41E3}" presName="sibTrans" presStyleCnt="0"/>
      <dgm:spPr/>
    </dgm:pt>
    <dgm:pt modelId="{CDC80926-B39D-45DE-8354-75CEE7B82049}" type="pres">
      <dgm:prSet presAssocID="{5A7E615C-7198-4018-8474-DBACB78597C6}" presName="composite" presStyleCnt="0"/>
      <dgm:spPr/>
    </dgm:pt>
    <dgm:pt modelId="{2E83C13A-DB8F-4832-96B1-5D5FE1773B72}" type="pres">
      <dgm:prSet presAssocID="{5A7E615C-7198-4018-8474-DBACB78597C6}" presName="rect1" presStyleLbl="trAlignAcc1" presStyleIdx="1" presStyleCnt="4">
        <dgm:presLayoutVars>
          <dgm:bulletEnabled val="1"/>
        </dgm:presLayoutVars>
      </dgm:prSet>
      <dgm:spPr/>
      <dgm:t>
        <a:bodyPr/>
        <a:lstStyle/>
        <a:p>
          <a:endParaRPr lang="en-US"/>
        </a:p>
      </dgm:t>
    </dgm:pt>
    <dgm:pt modelId="{606FF6BA-2496-4FFE-997C-6D7C1723C615}" type="pres">
      <dgm:prSet presAssocID="{5A7E615C-7198-4018-8474-DBACB78597C6}" presName="rect2" presStyleLbl="fgImgPlace1" presStyleIdx="1" presStyleCnt="4"/>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l="-25000" r="-25000"/>
          </a:stretch>
        </a:blipFill>
      </dgm:spPr>
      <dgm:extLst>
        <a:ext uri="{E40237B7-FDA0-4F09-8148-C483321AD2D9}">
          <dgm14:cNvPr xmlns:dgm14="http://schemas.microsoft.com/office/drawing/2010/diagram" xmlns="" id="0" name="" descr="School girl outline"/>
        </a:ext>
      </dgm:extLst>
    </dgm:pt>
    <dgm:pt modelId="{F4DAFC04-4ED2-4100-8B07-A8040C73F9F7}" type="pres">
      <dgm:prSet presAssocID="{7D497549-06AB-4227-AEE1-B10EA2374EF8}" presName="sibTrans" presStyleCnt="0"/>
      <dgm:spPr/>
    </dgm:pt>
    <dgm:pt modelId="{5E7379A1-43CA-4866-BF00-37C48B5ED224}" type="pres">
      <dgm:prSet presAssocID="{1309B500-2D2E-4854-A02E-04628C3ED9D5}" presName="composite" presStyleCnt="0"/>
      <dgm:spPr/>
    </dgm:pt>
    <dgm:pt modelId="{29E09E71-1E63-4A95-B97E-7D438C920AB2}" type="pres">
      <dgm:prSet presAssocID="{1309B500-2D2E-4854-A02E-04628C3ED9D5}" presName="rect1" presStyleLbl="trAlignAcc1" presStyleIdx="2" presStyleCnt="4">
        <dgm:presLayoutVars>
          <dgm:bulletEnabled val="1"/>
        </dgm:presLayoutVars>
      </dgm:prSet>
      <dgm:spPr/>
      <dgm:t>
        <a:bodyPr/>
        <a:lstStyle/>
        <a:p>
          <a:endParaRPr lang="en-US"/>
        </a:p>
      </dgm:t>
    </dgm:pt>
    <dgm:pt modelId="{81330B5F-0A99-47DE-AF1D-A1D83E7419B6}" type="pres">
      <dgm:prSet presAssocID="{1309B500-2D2E-4854-A02E-04628C3ED9D5}" presName="rect2" presStyleLbl="fgImgPlace1" presStyleIdx="2" presStyleCnt="4"/>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l="-25000" r="-25000"/>
          </a:stretch>
        </a:blipFill>
      </dgm:spPr>
      <dgm:extLst>
        <a:ext uri="{E40237B7-FDA0-4F09-8148-C483321AD2D9}">
          <dgm14:cNvPr xmlns:dgm14="http://schemas.microsoft.com/office/drawing/2010/diagram" xmlns="" id="0" name="" descr="Magic Wand Auto with solid fill"/>
        </a:ext>
      </dgm:extLst>
    </dgm:pt>
    <dgm:pt modelId="{D745205D-87A8-418E-B4A4-1739253B1FEC}" type="pres">
      <dgm:prSet presAssocID="{E856A5C8-4281-4A68-B4C6-157BACD52D09}" presName="sibTrans" presStyleCnt="0"/>
      <dgm:spPr/>
    </dgm:pt>
    <dgm:pt modelId="{517D382C-FDDC-4142-8031-0B7089D73BFC}" type="pres">
      <dgm:prSet presAssocID="{85E0085F-11BA-4428-A7A8-75E254FF4BC7}" presName="composite" presStyleCnt="0"/>
      <dgm:spPr/>
    </dgm:pt>
    <dgm:pt modelId="{C4102E86-3E46-49CB-A9B8-7F5FFBCB845B}" type="pres">
      <dgm:prSet presAssocID="{85E0085F-11BA-4428-A7A8-75E254FF4BC7}" presName="rect1" presStyleLbl="trAlignAcc1" presStyleIdx="3" presStyleCnt="4">
        <dgm:presLayoutVars>
          <dgm:bulletEnabled val="1"/>
        </dgm:presLayoutVars>
      </dgm:prSet>
      <dgm:spPr/>
      <dgm:t>
        <a:bodyPr/>
        <a:lstStyle/>
        <a:p>
          <a:endParaRPr lang="en-US"/>
        </a:p>
      </dgm:t>
    </dgm:pt>
    <dgm:pt modelId="{82AFAA47-0E13-4CE2-927D-76045A88F749}" type="pres">
      <dgm:prSet presAssocID="{85E0085F-11BA-4428-A7A8-75E254FF4BC7}" presName="rect2" presStyleLbl="fgImgPlace1" presStyleIdx="3" presStyleCnt="4"/>
      <dgm:spPr>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l="-25000" r="-25000"/>
          </a:stretch>
        </a:blipFill>
      </dgm:spPr>
      <dgm:extLst>
        <a:ext uri="{E40237B7-FDA0-4F09-8148-C483321AD2D9}">
          <dgm14:cNvPr xmlns:dgm14="http://schemas.microsoft.com/office/drawing/2010/diagram" xmlns="" id="0" name="" descr="Medicine outline"/>
        </a:ext>
      </dgm:extLst>
    </dgm:pt>
  </dgm:ptLst>
  <dgm:cxnLst>
    <dgm:cxn modelId="{4AA47F4E-B8DF-4296-8561-881A65E439EE}" type="presOf" srcId="{1309B500-2D2E-4854-A02E-04628C3ED9D5}" destId="{29E09E71-1E63-4A95-B97E-7D438C920AB2}" srcOrd="0" destOrd="0" presId="urn:microsoft.com/office/officeart/2008/layout/PictureStrips"/>
    <dgm:cxn modelId="{44E89CFE-F97C-419C-A8FA-01711F3708AF}" srcId="{38C51218-6DCD-40A8-9FC7-CE601C7A1382}" destId="{AA7EA4C9-19B1-4550-AF31-D0CE2973FFAE}" srcOrd="0" destOrd="0" parTransId="{40F275A9-3E6B-4457-8C79-95255980EC9D}" sibTransId="{6DF3A88A-7203-4A16-82EF-18DB247D41E3}"/>
    <dgm:cxn modelId="{A98A1726-8F14-4198-AC1B-0E9828576E6E}" srcId="{38C51218-6DCD-40A8-9FC7-CE601C7A1382}" destId="{1309B500-2D2E-4854-A02E-04628C3ED9D5}" srcOrd="2" destOrd="0" parTransId="{A9A3D3F8-0AB9-497F-9AFF-558CD59CECD1}" sibTransId="{E856A5C8-4281-4A68-B4C6-157BACD52D09}"/>
    <dgm:cxn modelId="{1E5BDEDF-190E-4CFA-AE55-DFE2A66F8C33}" type="presOf" srcId="{AA7EA4C9-19B1-4550-AF31-D0CE2973FFAE}" destId="{50DF4A9E-7867-42EC-A9ED-CEDF6C1C8FBB}" srcOrd="0" destOrd="0" presId="urn:microsoft.com/office/officeart/2008/layout/PictureStrips"/>
    <dgm:cxn modelId="{648DEDE6-5278-40A2-B624-958BE0AA7221}" type="presOf" srcId="{38C51218-6DCD-40A8-9FC7-CE601C7A1382}" destId="{55CB0F05-4043-404F-A34A-28C8D3CEF961}" srcOrd="0" destOrd="0" presId="urn:microsoft.com/office/officeart/2008/layout/PictureStrips"/>
    <dgm:cxn modelId="{18B373ED-ADDB-40C1-89F9-34C6F7131B47}" srcId="{38C51218-6DCD-40A8-9FC7-CE601C7A1382}" destId="{85E0085F-11BA-4428-A7A8-75E254FF4BC7}" srcOrd="3" destOrd="0" parTransId="{D96E32D8-D867-472F-BA8E-38456F53D8E9}" sibTransId="{9233C098-905B-4E24-8A6C-0A7978BEF9DB}"/>
    <dgm:cxn modelId="{371BD4B5-6294-4086-A66F-40D2E75CD9D2}" type="presOf" srcId="{85E0085F-11BA-4428-A7A8-75E254FF4BC7}" destId="{C4102E86-3E46-49CB-A9B8-7F5FFBCB845B}" srcOrd="0" destOrd="0" presId="urn:microsoft.com/office/officeart/2008/layout/PictureStrips"/>
    <dgm:cxn modelId="{00685B79-9ECC-4815-B601-122E92FC2CC5}" srcId="{38C51218-6DCD-40A8-9FC7-CE601C7A1382}" destId="{5A7E615C-7198-4018-8474-DBACB78597C6}" srcOrd="1" destOrd="0" parTransId="{C841F5C7-35F6-4479-959C-18A47EA22D4B}" sibTransId="{7D497549-06AB-4227-AEE1-B10EA2374EF8}"/>
    <dgm:cxn modelId="{4D511478-8A6F-49C7-BC8A-061A1EEF6E63}" type="presOf" srcId="{5A7E615C-7198-4018-8474-DBACB78597C6}" destId="{2E83C13A-DB8F-4832-96B1-5D5FE1773B72}" srcOrd="0" destOrd="0" presId="urn:microsoft.com/office/officeart/2008/layout/PictureStrips"/>
    <dgm:cxn modelId="{D50524F6-815D-40E6-BF69-CFA47225E565}" type="presParOf" srcId="{55CB0F05-4043-404F-A34A-28C8D3CEF961}" destId="{E278D811-4507-4159-BDB7-77B959D5E083}" srcOrd="0" destOrd="0" presId="urn:microsoft.com/office/officeart/2008/layout/PictureStrips"/>
    <dgm:cxn modelId="{99C340FA-DC59-4386-9094-EF58856C3E2C}" type="presParOf" srcId="{E278D811-4507-4159-BDB7-77B959D5E083}" destId="{50DF4A9E-7867-42EC-A9ED-CEDF6C1C8FBB}" srcOrd="0" destOrd="0" presId="urn:microsoft.com/office/officeart/2008/layout/PictureStrips"/>
    <dgm:cxn modelId="{88DF48FB-E095-43BC-A893-0AE25FF10F7D}" type="presParOf" srcId="{E278D811-4507-4159-BDB7-77B959D5E083}" destId="{A7E2106A-246A-49F7-98A4-56313D542E2A}" srcOrd="1" destOrd="0" presId="urn:microsoft.com/office/officeart/2008/layout/PictureStrips"/>
    <dgm:cxn modelId="{E2548D7C-A2EF-4B4F-8A27-F027A598017A}" type="presParOf" srcId="{55CB0F05-4043-404F-A34A-28C8D3CEF961}" destId="{9A96107B-551B-49D2-BDEE-8000B72DDA70}" srcOrd="1" destOrd="0" presId="urn:microsoft.com/office/officeart/2008/layout/PictureStrips"/>
    <dgm:cxn modelId="{2128A83F-258C-47D1-83BC-35F8030A474E}" type="presParOf" srcId="{55CB0F05-4043-404F-A34A-28C8D3CEF961}" destId="{CDC80926-B39D-45DE-8354-75CEE7B82049}" srcOrd="2" destOrd="0" presId="urn:microsoft.com/office/officeart/2008/layout/PictureStrips"/>
    <dgm:cxn modelId="{560BFE6B-C49A-48E5-84DC-9808CE64271F}" type="presParOf" srcId="{CDC80926-B39D-45DE-8354-75CEE7B82049}" destId="{2E83C13A-DB8F-4832-96B1-5D5FE1773B72}" srcOrd="0" destOrd="0" presId="urn:microsoft.com/office/officeart/2008/layout/PictureStrips"/>
    <dgm:cxn modelId="{F87DF368-0208-4A96-A7F1-27C78AD0506E}" type="presParOf" srcId="{CDC80926-B39D-45DE-8354-75CEE7B82049}" destId="{606FF6BA-2496-4FFE-997C-6D7C1723C615}" srcOrd="1" destOrd="0" presId="urn:microsoft.com/office/officeart/2008/layout/PictureStrips"/>
    <dgm:cxn modelId="{6FEEE153-4662-4314-B07C-5AE97B6237A5}" type="presParOf" srcId="{55CB0F05-4043-404F-A34A-28C8D3CEF961}" destId="{F4DAFC04-4ED2-4100-8B07-A8040C73F9F7}" srcOrd="3" destOrd="0" presId="urn:microsoft.com/office/officeart/2008/layout/PictureStrips"/>
    <dgm:cxn modelId="{F1A5D569-ED67-4A68-95FE-BDE9C3810E73}" type="presParOf" srcId="{55CB0F05-4043-404F-A34A-28C8D3CEF961}" destId="{5E7379A1-43CA-4866-BF00-37C48B5ED224}" srcOrd="4" destOrd="0" presId="urn:microsoft.com/office/officeart/2008/layout/PictureStrips"/>
    <dgm:cxn modelId="{777545D1-50E5-4338-A4B6-A54F7EE3CF6A}" type="presParOf" srcId="{5E7379A1-43CA-4866-BF00-37C48B5ED224}" destId="{29E09E71-1E63-4A95-B97E-7D438C920AB2}" srcOrd="0" destOrd="0" presId="urn:microsoft.com/office/officeart/2008/layout/PictureStrips"/>
    <dgm:cxn modelId="{920D521E-B6E0-4BFA-A680-417F3DB724FC}" type="presParOf" srcId="{5E7379A1-43CA-4866-BF00-37C48B5ED224}" destId="{81330B5F-0A99-47DE-AF1D-A1D83E7419B6}" srcOrd="1" destOrd="0" presId="urn:microsoft.com/office/officeart/2008/layout/PictureStrips"/>
    <dgm:cxn modelId="{01A1D642-5A5A-4F7C-B811-BC8475E0C663}" type="presParOf" srcId="{55CB0F05-4043-404F-A34A-28C8D3CEF961}" destId="{D745205D-87A8-418E-B4A4-1739253B1FEC}" srcOrd="5" destOrd="0" presId="urn:microsoft.com/office/officeart/2008/layout/PictureStrips"/>
    <dgm:cxn modelId="{96758FA8-FC94-476D-904A-0126066BDD97}" type="presParOf" srcId="{55CB0F05-4043-404F-A34A-28C8D3CEF961}" destId="{517D382C-FDDC-4142-8031-0B7089D73BFC}" srcOrd="6" destOrd="0" presId="urn:microsoft.com/office/officeart/2008/layout/PictureStrips"/>
    <dgm:cxn modelId="{16BC33D5-5135-4DFE-B639-225F82F7D225}" type="presParOf" srcId="{517D382C-FDDC-4142-8031-0B7089D73BFC}" destId="{C4102E86-3E46-49CB-A9B8-7F5FFBCB845B}" srcOrd="0" destOrd="0" presId="urn:microsoft.com/office/officeart/2008/layout/PictureStrips"/>
    <dgm:cxn modelId="{1B07AD89-99E8-4539-847A-6F9BDBF0D1EB}" type="presParOf" srcId="{517D382C-FDDC-4142-8031-0B7089D73BFC}" destId="{82AFAA47-0E13-4CE2-927D-76045A88F749}" srcOrd="1" destOrd="0" presId="urn:microsoft.com/office/officeart/2008/layout/PictureStrip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C51218-6DCD-40A8-9FC7-CE601C7A1382}" type="doc">
      <dgm:prSet loTypeId="urn:microsoft.com/office/officeart/2008/layout/PictureStrips" loCatId="picture" qsTypeId="urn:microsoft.com/office/officeart/2005/8/quickstyle/simple1" qsCatId="simple" csTypeId="urn:microsoft.com/office/officeart/2005/8/colors/accent0_1" csCatId="mainScheme" phldr="1"/>
      <dgm:spPr/>
      <dgm:t>
        <a:bodyPr/>
        <a:lstStyle/>
        <a:p>
          <a:endParaRPr lang="en-US"/>
        </a:p>
      </dgm:t>
    </dgm:pt>
    <dgm:pt modelId="{AA7EA4C9-19B1-4550-AF31-D0CE2973FFAE}">
      <dgm:prSet phldrT="[Text]"/>
      <dgm:spPr/>
      <dgm:t>
        <a:bodyPr/>
        <a:lstStyle/>
        <a:p>
          <a:r>
            <a:rPr lang="en-US" dirty="0"/>
            <a:t>Workplace</a:t>
          </a:r>
        </a:p>
      </dgm:t>
    </dgm:pt>
    <dgm:pt modelId="{40F275A9-3E6B-4457-8C79-95255980EC9D}" type="parTrans" cxnId="{44E89CFE-F97C-419C-A8FA-01711F3708AF}">
      <dgm:prSet/>
      <dgm:spPr/>
      <dgm:t>
        <a:bodyPr/>
        <a:lstStyle/>
        <a:p>
          <a:endParaRPr lang="en-US"/>
        </a:p>
      </dgm:t>
    </dgm:pt>
    <dgm:pt modelId="{6DF3A88A-7203-4A16-82EF-18DB247D41E3}" type="sibTrans" cxnId="{44E89CFE-F97C-419C-A8FA-01711F3708AF}">
      <dgm:prSet/>
      <dgm:spPr/>
      <dgm:t>
        <a:bodyPr/>
        <a:lstStyle/>
        <a:p>
          <a:endParaRPr lang="en-US"/>
        </a:p>
      </dgm:t>
    </dgm:pt>
    <dgm:pt modelId="{5A7E615C-7198-4018-8474-DBACB78597C6}">
      <dgm:prSet phldrT="[Text]"/>
      <dgm:spPr/>
      <dgm:t>
        <a:bodyPr/>
        <a:lstStyle/>
        <a:p>
          <a:r>
            <a:rPr lang="en-US" dirty="0"/>
            <a:t>Stress</a:t>
          </a:r>
        </a:p>
      </dgm:t>
    </dgm:pt>
    <dgm:pt modelId="{C841F5C7-35F6-4479-959C-18A47EA22D4B}" type="parTrans" cxnId="{00685B79-9ECC-4815-B601-122E92FC2CC5}">
      <dgm:prSet/>
      <dgm:spPr/>
      <dgm:t>
        <a:bodyPr/>
        <a:lstStyle/>
        <a:p>
          <a:endParaRPr lang="en-US"/>
        </a:p>
      </dgm:t>
    </dgm:pt>
    <dgm:pt modelId="{7D497549-06AB-4227-AEE1-B10EA2374EF8}" type="sibTrans" cxnId="{00685B79-9ECC-4815-B601-122E92FC2CC5}">
      <dgm:prSet/>
      <dgm:spPr/>
      <dgm:t>
        <a:bodyPr/>
        <a:lstStyle/>
        <a:p>
          <a:endParaRPr lang="en-US"/>
        </a:p>
      </dgm:t>
    </dgm:pt>
    <dgm:pt modelId="{1309B500-2D2E-4854-A02E-04628C3ED9D5}">
      <dgm:prSet phldrT="[Text]"/>
      <dgm:spPr/>
      <dgm:t>
        <a:bodyPr/>
        <a:lstStyle/>
        <a:p>
          <a:r>
            <a:rPr lang="en-US" dirty="0"/>
            <a:t>Peer Pressure</a:t>
          </a:r>
        </a:p>
      </dgm:t>
    </dgm:pt>
    <dgm:pt modelId="{A9A3D3F8-0AB9-497F-9AFF-558CD59CECD1}" type="parTrans" cxnId="{A98A1726-8F14-4198-AC1B-0E9828576E6E}">
      <dgm:prSet/>
      <dgm:spPr/>
      <dgm:t>
        <a:bodyPr/>
        <a:lstStyle/>
        <a:p>
          <a:endParaRPr lang="en-US"/>
        </a:p>
      </dgm:t>
    </dgm:pt>
    <dgm:pt modelId="{E856A5C8-4281-4A68-B4C6-157BACD52D09}" type="sibTrans" cxnId="{A98A1726-8F14-4198-AC1B-0E9828576E6E}">
      <dgm:prSet/>
      <dgm:spPr/>
      <dgm:t>
        <a:bodyPr/>
        <a:lstStyle/>
        <a:p>
          <a:endParaRPr lang="en-US"/>
        </a:p>
      </dgm:t>
    </dgm:pt>
    <dgm:pt modelId="{85E0085F-11BA-4428-A7A8-75E254FF4BC7}">
      <dgm:prSet/>
      <dgm:spPr/>
      <dgm:t>
        <a:bodyPr/>
        <a:lstStyle/>
        <a:p>
          <a:r>
            <a:rPr lang="en-US" dirty="0"/>
            <a:t>Misconceptions</a:t>
          </a:r>
        </a:p>
      </dgm:t>
    </dgm:pt>
    <dgm:pt modelId="{D96E32D8-D867-472F-BA8E-38456F53D8E9}" type="parTrans" cxnId="{18B373ED-ADDB-40C1-89F9-34C6F7131B47}">
      <dgm:prSet/>
      <dgm:spPr/>
      <dgm:t>
        <a:bodyPr/>
        <a:lstStyle/>
        <a:p>
          <a:endParaRPr lang="en-US"/>
        </a:p>
      </dgm:t>
    </dgm:pt>
    <dgm:pt modelId="{9233C098-905B-4E24-8A6C-0A7978BEF9DB}" type="sibTrans" cxnId="{18B373ED-ADDB-40C1-89F9-34C6F7131B47}">
      <dgm:prSet/>
      <dgm:spPr/>
      <dgm:t>
        <a:bodyPr/>
        <a:lstStyle/>
        <a:p>
          <a:endParaRPr lang="en-US"/>
        </a:p>
      </dgm:t>
    </dgm:pt>
    <dgm:pt modelId="{55CB0F05-4043-404F-A34A-28C8D3CEF961}" type="pres">
      <dgm:prSet presAssocID="{38C51218-6DCD-40A8-9FC7-CE601C7A1382}" presName="Name0" presStyleCnt="0">
        <dgm:presLayoutVars>
          <dgm:dir/>
          <dgm:resizeHandles val="exact"/>
        </dgm:presLayoutVars>
      </dgm:prSet>
      <dgm:spPr/>
      <dgm:t>
        <a:bodyPr/>
        <a:lstStyle/>
        <a:p>
          <a:endParaRPr lang="en-US"/>
        </a:p>
      </dgm:t>
    </dgm:pt>
    <dgm:pt modelId="{E278D811-4507-4159-BDB7-77B959D5E083}" type="pres">
      <dgm:prSet presAssocID="{AA7EA4C9-19B1-4550-AF31-D0CE2973FFAE}" presName="composite" presStyleCnt="0"/>
      <dgm:spPr/>
    </dgm:pt>
    <dgm:pt modelId="{50DF4A9E-7867-42EC-A9ED-CEDF6C1C8FBB}" type="pres">
      <dgm:prSet presAssocID="{AA7EA4C9-19B1-4550-AF31-D0CE2973FFAE}" presName="rect1" presStyleLbl="trAlignAcc1" presStyleIdx="0" presStyleCnt="4">
        <dgm:presLayoutVars>
          <dgm:bulletEnabled val="1"/>
        </dgm:presLayoutVars>
      </dgm:prSet>
      <dgm:spPr/>
      <dgm:t>
        <a:bodyPr/>
        <a:lstStyle/>
        <a:p>
          <a:endParaRPr lang="en-US"/>
        </a:p>
      </dgm:t>
    </dgm:pt>
    <dgm:pt modelId="{A7E2106A-246A-49F7-98A4-56313D542E2A}" type="pres">
      <dgm:prSet presAssocID="{AA7EA4C9-19B1-4550-AF31-D0CE2973FFAE}" presName="rect2" presStyleLbl="fgImgPlace1" presStyleIdx="0" presStyleCnt="4"/>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rcRect/>
          <a:stretch>
            <a:fillRect l="-25000" r="-25000"/>
          </a:stretch>
        </a:blipFill>
      </dgm:spPr>
      <dgm:extLst>
        <a:ext uri="{E40237B7-FDA0-4F09-8148-C483321AD2D9}">
          <dgm14:cNvPr xmlns:dgm14="http://schemas.microsoft.com/office/drawing/2010/diagram" xmlns="" id="0" name="" descr="Briefcase outline"/>
        </a:ext>
      </dgm:extLst>
    </dgm:pt>
    <dgm:pt modelId="{9A96107B-551B-49D2-BDEE-8000B72DDA70}" type="pres">
      <dgm:prSet presAssocID="{6DF3A88A-7203-4A16-82EF-18DB247D41E3}" presName="sibTrans" presStyleCnt="0"/>
      <dgm:spPr/>
    </dgm:pt>
    <dgm:pt modelId="{CDC80926-B39D-45DE-8354-75CEE7B82049}" type="pres">
      <dgm:prSet presAssocID="{5A7E615C-7198-4018-8474-DBACB78597C6}" presName="composite" presStyleCnt="0"/>
      <dgm:spPr/>
    </dgm:pt>
    <dgm:pt modelId="{2E83C13A-DB8F-4832-96B1-5D5FE1773B72}" type="pres">
      <dgm:prSet presAssocID="{5A7E615C-7198-4018-8474-DBACB78597C6}" presName="rect1" presStyleLbl="trAlignAcc1" presStyleIdx="1" presStyleCnt="4">
        <dgm:presLayoutVars>
          <dgm:bulletEnabled val="1"/>
        </dgm:presLayoutVars>
      </dgm:prSet>
      <dgm:spPr/>
      <dgm:t>
        <a:bodyPr/>
        <a:lstStyle/>
        <a:p>
          <a:endParaRPr lang="en-US"/>
        </a:p>
      </dgm:t>
    </dgm:pt>
    <dgm:pt modelId="{606FF6BA-2496-4FFE-997C-6D7C1723C615}" type="pres">
      <dgm:prSet presAssocID="{5A7E615C-7198-4018-8474-DBACB78597C6}" presName="rect2" presStyleLbl="fgImgPlace1" presStyleIdx="1" presStyleCnt="4"/>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l="-25000" r="-25000"/>
          </a:stretch>
        </a:blipFill>
      </dgm:spPr>
      <dgm:extLst>
        <a:ext uri="{E40237B7-FDA0-4F09-8148-C483321AD2D9}">
          <dgm14:cNvPr xmlns:dgm14="http://schemas.microsoft.com/office/drawing/2010/diagram" xmlns="" id="0" name="" descr="Tired face outline with solid fill"/>
        </a:ext>
      </dgm:extLst>
    </dgm:pt>
    <dgm:pt modelId="{F4DAFC04-4ED2-4100-8B07-A8040C73F9F7}" type="pres">
      <dgm:prSet presAssocID="{7D497549-06AB-4227-AEE1-B10EA2374EF8}" presName="sibTrans" presStyleCnt="0"/>
      <dgm:spPr/>
    </dgm:pt>
    <dgm:pt modelId="{5E7379A1-43CA-4866-BF00-37C48B5ED224}" type="pres">
      <dgm:prSet presAssocID="{1309B500-2D2E-4854-A02E-04628C3ED9D5}" presName="composite" presStyleCnt="0"/>
      <dgm:spPr/>
    </dgm:pt>
    <dgm:pt modelId="{29E09E71-1E63-4A95-B97E-7D438C920AB2}" type="pres">
      <dgm:prSet presAssocID="{1309B500-2D2E-4854-A02E-04628C3ED9D5}" presName="rect1" presStyleLbl="trAlignAcc1" presStyleIdx="2" presStyleCnt="4">
        <dgm:presLayoutVars>
          <dgm:bulletEnabled val="1"/>
        </dgm:presLayoutVars>
      </dgm:prSet>
      <dgm:spPr/>
      <dgm:t>
        <a:bodyPr/>
        <a:lstStyle/>
        <a:p>
          <a:endParaRPr lang="en-US"/>
        </a:p>
      </dgm:t>
    </dgm:pt>
    <dgm:pt modelId="{81330B5F-0A99-47DE-AF1D-A1D83E7419B6}" type="pres">
      <dgm:prSet presAssocID="{1309B500-2D2E-4854-A02E-04628C3ED9D5}" presName="rect2" presStyleLbl="fgImgPlace1" presStyleIdx="2" presStyleCnt="4"/>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l="-25000" r="-25000"/>
          </a:stretch>
        </a:blipFill>
      </dgm:spPr>
      <dgm:extLst>
        <a:ext uri="{E40237B7-FDA0-4F09-8148-C483321AD2D9}">
          <dgm14:cNvPr xmlns:dgm14="http://schemas.microsoft.com/office/drawing/2010/diagram" xmlns="" id="0" name="" descr="Man and woman outline"/>
        </a:ext>
      </dgm:extLst>
    </dgm:pt>
    <dgm:pt modelId="{D745205D-87A8-418E-B4A4-1739253B1FEC}" type="pres">
      <dgm:prSet presAssocID="{E856A5C8-4281-4A68-B4C6-157BACD52D09}" presName="sibTrans" presStyleCnt="0"/>
      <dgm:spPr/>
    </dgm:pt>
    <dgm:pt modelId="{517D382C-FDDC-4142-8031-0B7089D73BFC}" type="pres">
      <dgm:prSet presAssocID="{85E0085F-11BA-4428-A7A8-75E254FF4BC7}" presName="composite" presStyleCnt="0"/>
      <dgm:spPr/>
    </dgm:pt>
    <dgm:pt modelId="{C4102E86-3E46-49CB-A9B8-7F5FFBCB845B}" type="pres">
      <dgm:prSet presAssocID="{85E0085F-11BA-4428-A7A8-75E254FF4BC7}" presName="rect1" presStyleLbl="trAlignAcc1" presStyleIdx="3" presStyleCnt="4" custLinFactNeighborX="95" custLinFactNeighborY="1876">
        <dgm:presLayoutVars>
          <dgm:bulletEnabled val="1"/>
        </dgm:presLayoutVars>
      </dgm:prSet>
      <dgm:spPr/>
      <dgm:t>
        <a:bodyPr/>
        <a:lstStyle/>
        <a:p>
          <a:endParaRPr lang="en-US"/>
        </a:p>
      </dgm:t>
    </dgm:pt>
    <dgm:pt modelId="{82AFAA47-0E13-4CE2-927D-76045A88F749}" type="pres">
      <dgm:prSet presAssocID="{85E0085F-11BA-4428-A7A8-75E254FF4BC7}" presName="rect2" presStyleLbl="fgImgPlace1" presStyleIdx="3" presStyleCnt="4"/>
      <dgm:spPr>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l="-25000" r="-25000"/>
          </a:stretch>
        </a:blipFill>
      </dgm:spPr>
      <dgm:extLst>
        <a:ext uri="{E40237B7-FDA0-4F09-8148-C483321AD2D9}">
          <dgm14:cNvPr xmlns:dgm14="http://schemas.microsoft.com/office/drawing/2010/diagram" xmlns="" id="0" name="" descr="Medicine with solid fill"/>
        </a:ext>
      </dgm:extLst>
    </dgm:pt>
  </dgm:ptLst>
  <dgm:cxnLst>
    <dgm:cxn modelId="{4AA47F4E-B8DF-4296-8561-881A65E439EE}" type="presOf" srcId="{1309B500-2D2E-4854-A02E-04628C3ED9D5}" destId="{29E09E71-1E63-4A95-B97E-7D438C920AB2}" srcOrd="0" destOrd="0" presId="urn:microsoft.com/office/officeart/2008/layout/PictureStrips"/>
    <dgm:cxn modelId="{44E89CFE-F97C-419C-A8FA-01711F3708AF}" srcId="{38C51218-6DCD-40A8-9FC7-CE601C7A1382}" destId="{AA7EA4C9-19B1-4550-AF31-D0CE2973FFAE}" srcOrd="0" destOrd="0" parTransId="{40F275A9-3E6B-4457-8C79-95255980EC9D}" sibTransId="{6DF3A88A-7203-4A16-82EF-18DB247D41E3}"/>
    <dgm:cxn modelId="{A98A1726-8F14-4198-AC1B-0E9828576E6E}" srcId="{38C51218-6DCD-40A8-9FC7-CE601C7A1382}" destId="{1309B500-2D2E-4854-A02E-04628C3ED9D5}" srcOrd="2" destOrd="0" parTransId="{A9A3D3F8-0AB9-497F-9AFF-558CD59CECD1}" sibTransId="{E856A5C8-4281-4A68-B4C6-157BACD52D09}"/>
    <dgm:cxn modelId="{1E5BDEDF-190E-4CFA-AE55-DFE2A66F8C33}" type="presOf" srcId="{AA7EA4C9-19B1-4550-AF31-D0CE2973FFAE}" destId="{50DF4A9E-7867-42EC-A9ED-CEDF6C1C8FBB}" srcOrd="0" destOrd="0" presId="urn:microsoft.com/office/officeart/2008/layout/PictureStrips"/>
    <dgm:cxn modelId="{648DEDE6-5278-40A2-B624-958BE0AA7221}" type="presOf" srcId="{38C51218-6DCD-40A8-9FC7-CE601C7A1382}" destId="{55CB0F05-4043-404F-A34A-28C8D3CEF961}" srcOrd="0" destOrd="0" presId="urn:microsoft.com/office/officeart/2008/layout/PictureStrips"/>
    <dgm:cxn modelId="{18B373ED-ADDB-40C1-89F9-34C6F7131B47}" srcId="{38C51218-6DCD-40A8-9FC7-CE601C7A1382}" destId="{85E0085F-11BA-4428-A7A8-75E254FF4BC7}" srcOrd="3" destOrd="0" parTransId="{D96E32D8-D867-472F-BA8E-38456F53D8E9}" sibTransId="{9233C098-905B-4E24-8A6C-0A7978BEF9DB}"/>
    <dgm:cxn modelId="{371BD4B5-6294-4086-A66F-40D2E75CD9D2}" type="presOf" srcId="{85E0085F-11BA-4428-A7A8-75E254FF4BC7}" destId="{C4102E86-3E46-49CB-A9B8-7F5FFBCB845B}" srcOrd="0" destOrd="0" presId="urn:microsoft.com/office/officeart/2008/layout/PictureStrips"/>
    <dgm:cxn modelId="{00685B79-9ECC-4815-B601-122E92FC2CC5}" srcId="{38C51218-6DCD-40A8-9FC7-CE601C7A1382}" destId="{5A7E615C-7198-4018-8474-DBACB78597C6}" srcOrd="1" destOrd="0" parTransId="{C841F5C7-35F6-4479-959C-18A47EA22D4B}" sibTransId="{7D497549-06AB-4227-AEE1-B10EA2374EF8}"/>
    <dgm:cxn modelId="{4D511478-8A6F-49C7-BC8A-061A1EEF6E63}" type="presOf" srcId="{5A7E615C-7198-4018-8474-DBACB78597C6}" destId="{2E83C13A-DB8F-4832-96B1-5D5FE1773B72}" srcOrd="0" destOrd="0" presId="urn:microsoft.com/office/officeart/2008/layout/PictureStrips"/>
    <dgm:cxn modelId="{D50524F6-815D-40E6-BF69-CFA47225E565}" type="presParOf" srcId="{55CB0F05-4043-404F-A34A-28C8D3CEF961}" destId="{E278D811-4507-4159-BDB7-77B959D5E083}" srcOrd="0" destOrd="0" presId="urn:microsoft.com/office/officeart/2008/layout/PictureStrips"/>
    <dgm:cxn modelId="{99C340FA-DC59-4386-9094-EF58856C3E2C}" type="presParOf" srcId="{E278D811-4507-4159-BDB7-77B959D5E083}" destId="{50DF4A9E-7867-42EC-A9ED-CEDF6C1C8FBB}" srcOrd="0" destOrd="0" presId="urn:microsoft.com/office/officeart/2008/layout/PictureStrips"/>
    <dgm:cxn modelId="{88DF48FB-E095-43BC-A893-0AE25FF10F7D}" type="presParOf" srcId="{E278D811-4507-4159-BDB7-77B959D5E083}" destId="{A7E2106A-246A-49F7-98A4-56313D542E2A}" srcOrd="1" destOrd="0" presId="urn:microsoft.com/office/officeart/2008/layout/PictureStrips"/>
    <dgm:cxn modelId="{E2548D7C-A2EF-4B4F-8A27-F027A598017A}" type="presParOf" srcId="{55CB0F05-4043-404F-A34A-28C8D3CEF961}" destId="{9A96107B-551B-49D2-BDEE-8000B72DDA70}" srcOrd="1" destOrd="0" presId="urn:microsoft.com/office/officeart/2008/layout/PictureStrips"/>
    <dgm:cxn modelId="{2128A83F-258C-47D1-83BC-35F8030A474E}" type="presParOf" srcId="{55CB0F05-4043-404F-A34A-28C8D3CEF961}" destId="{CDC80926-B39D-45DE-8354-75CEE7B82049}" srcOrd="2" destOrd="0" presId="urn:microsoft.com/office/officeart/2008/layout/PictureStrips"/>
    <dgm:cxn modelId="{560BFE6B-C49A-48E5-84DC-9808CE64271F}" type="presParOf" srcId="{CDC80926-B39D-45DE-8354-75CEE7B82049}" destId="{2E83C13A-DB8F-4832-96B1-5D5FE1773B72}" srcOrd="0" destOrd="0" presId="urn:microsoft.com/office/officeart/2008/layout/PictureStrips"/>
    <dgm:cxn modelId="{F87DF368-0208-4A96-A7F1-27C78AD0506E}" type="presParOf" srcId="{CDC80926-B39D-45DE-8354-75CEE7B82049}" destId="{606FF6BA-2496-4FFE-997C-6D7C1723C615}" srcOrd="1" destOrd="0" presId="urn:microsoft.com/office/officeart/2008/layout/PictureStrips"/>
    <dgm:cxn modelId="{6FEEE153-4662-4314-B07C-5AE97B6237A5}" type="presParOf" srcId="{55CB0F05-4043-404F-A34A-28C8D3CEF961}" destId="{F4DAFC04-4ED2-4100-8B07-A8040C73F9F7}" srcOrd="3" destOrd="0" presId="urn:microsoft.com/office/officeart/2008/layout/PictureStrips"/>
    <dgm:cxn modelId="{F1A5D569-ED67-4A68-95FE-BDE9C3810E73}" type="presParOf" srcId="{55CB0F05-4043-404F-A34A-28C8D3CEF961}" destId="{5E7379A1-43CA-4866-BF00-37C48B5ED224}" srcOrd="4" destOrd="0" presId="urn:microsoft.com/office/officeart/2008/layout/PictureStrips"/>
    <dgm:cxn modelId="{777545D1-50E5-4338-A4B6-A54F7EE3CF6A}" type="presParOf" srcId="{5E7379A1-43CA-4866-BF00-37C48B5ED224}" destId="{29E09E71-1E63-4A95-B97E-7D438C920AB2}" srcOrd="0" destOrd="0" presId="urn:microsoft.com/office/officeart/2008/layout/PictureStrips"/>
    <dgm:cxn modelId="{920D521E-B6E0-4BFA-A680-417F3DB724FC}" type="presParOf" srcId="{5E7379A1-43CA-4866-BF00-37C48B5ED224}" destId="{81330B5F-0A99-47DE-AF1D-A1D83E7419B6}" srcOrd="1" destOrd="0" presId="urn:microsoft.com/office/officeart/2008/layout/PictureStrips"/>
    <dgm:cxn modelId="{01A1D642-5A5A-4F7C-B811-BC8475E0C663}" type="presParOf" srcId="{55CB0F05-4043-404F-A34A-28C8D3CEF961}" destId="{D745205D-87A8-418E-B4A4-1739253B1FEC}" srcOrd="5" destOrd="0" presId="urn:microsoft.com/office/officeart/2008/layout/PictureStrips"/>
    <dgm:cxn modelId="{96758FA8-FC94-476D-904A-0126066BDD97}" type="presParOf" srcId="{55CB0F05-4043-404F-A34A-28C8D3CEF961}" destId="{517D382C-FDDC-4142-8031-0B7089D73BFC}" srcOrd="6" destOrd="0" presId="urn:microsoft.com/office/officeart/2008/layout/PictureStrips"/>
    <dgm:cxn modelId="{16BC33D5-5135-4DFE-B639-225F82F7D225}" type="presParOf" srcId="{517D382C-FDDC-4142-8031-0B7089D73BFC}" destId="{C4102E86-3E46-49CB-A9B8-7F5FFBCB845B}" srcOrd="0" destOrd="0" presId="urn:microsoft.com/office/officeart/2008/layout/PictureStrips"/>
    <dgm:cxn modelId="{1B07AD89-99E8-4539-847A-6F9BDBF0D1EB}" type="presParOf" srcId="{517D382C-FDDC-4142-8031-0B7089D73BFC}" destId="{82AFAA47-0E13-4CE2-927D-76045A88F749}" srcOrd="1" destOrd="0" presId="urn:microsoft.com/office/officeart/2008/layout/PictureStrip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A83EAA-ACA8-49C5-858A-3B24EAC1F271}" type="doc">
      <dgm:prSet loTypeId="urn:microsoft.com/office/officeart/2008/layout/HalfCircleOrganizationChart" loCatId="hierarchy" qsTypeId="urn:microsoft.com/office/officeart/2005/8/quickstyle/simple1" qsCatId="simple" csTypeId="urn:microsoft.com/office/officeart/2005/8/colors/colorful4" csCatId="colorful" phldr="1"/>
      <dgm:spPr/>
      <dgm:t>
        <a:bodyPr/>
        <a:lstStyle/>
        <a:p>
          <a:endParaRPr lang="en-US"/>
        </a:p>
      </dgm:t>
    </dgm:pt>
    <dgm:pt modelId="{3A33B0B9-679E-4034-A6D9-508039920F94}">
      <dgm:prSet phldrT="[Text]" custT="1"/>
      <dgm:spPr/>
      <dgm:t>
        <a:bodyPr/>
        <a:lstStyle/>
        <a:p>
          <a:r>
            <a:rPr lang="en-US" sz="1800" b="1" cap="all" baseline="0" dirty="0">
              <a:latin typeface="Gideon Roman" panose="020B0604020202020204" charset="0"/>
              <a:cs typeface="Calibri" panose="020F0502020204030204" pitchFamily="34" charset="0"/>
            </a:rPr>
            <a:t>Call</a:t>
          </a:r>
          <a:endParaRPr lang="en-US" sz="1800" b="0" cap="all" baseline="0" dirty="0">
            <a:latin typeface="Gideon Roman" panose="020B0604020202020204" charset="0"/>
            <a:cs typeface="Calibri" panose="020F0502020204030204" pitchFamily="34" charset="0"/>
          </a:endParaRPr>
        </a:p>
      </dgm:t>
    </dgm:pt>
    <dgm:pt modelId="{F5564B49-29D3-41B0-861B-B3DA31345DE9}" type="parTrans" cxnId="{186271D9-F2DA-4E9F-8A5C-7C08534A77B9}">
      <dgm:prSet/>
      <dgm:spPr/>
      <dgm:t>
        <a:bodyPr/>
        <a:lstStyle/>
        <a:p>
          <a:endParaRPr lang="en-US" b="0"/>
        </a:p>
      </dgm:t>
    </dgm:pt>
    <dgm:pt modelId="{D6523E90-C23F-410A-BE90-E12D7B1B3943}" type="sibTrans" cxnId="{186271D9-F2DA-4E9F-8A5C-7C08534A77B9}">
      <dgm:prSet/>
      <dgm:spPr/>
      <dgm:t>
        <a:bodyPr/>
        <a:lstStyle/>
        <a:p>
          <a:endParaRPr lang="en-US" b="0"/>
        </a:p>
      </dgm:t>
    </dgm:pt>
    <dgm:pt modelId="{72B92268-9D88-4697-975E-E1D0C1B8ABEA}">
      <dgm:prSet phldrT="[Text]" custT="1"/>
      <dgm:spPr/>
      <dgm:t>
        <a:bodyPr/>
        <a:lstStyle/>
        <a:p>
          <a:r>
            <a:rPr lang="en-US" sz="1800" b="0" dirty="0">
              <a:latin typeface="Gideon Roman" panose="020B0604020202020204" charset="0"/>
              <a:cs typeface="Calibri" panose="020F0502020204030204" pitchFamily="34" charset="0"/>
            </a:rPr>
            <a:t>General </a:t>
          </a:r>
        </a:p>
        <a:p>
          <a:r>
            <a:rPr lang="en-US" sz="1800" b="0" dirty="0">
              <a:latin typeface="Gideon Roman" panose="020B0604020202020204" charset="0"/>
              <a:cs typeface="Calibri" panose="020F0502020204030204" pitchFamily="34" charset="0"/>
            </a:rPr>
            <a:t>Public</a:t>
          </a:r>
        </a:p>
      </dgm:t>
    </dgm:pt>
    <dgm:pt modelId="{EA44D820-907C-4C50-8A64-A8202E6A32FD}" type="parTrans" cxnId="{1DD00CFF-6568-4CA4-A3F2-8ACF3B4D51FE}">
      <dgm:prSet/>
      <dgm:spPr>
        <a:ln>
          <a:headEnd type="none" w="med" len="med"/>
          <a:tailEnd type="triangle" w="med" len="med"/>
        </a:ln>
      </dgm:spPr>
      <dgm:t>
        <a:bodyPr/>
        <a:lstStyle/>
        <a:p>
          <a:endParaRPr lang="en-US"/>
        </a:p>
      </dgm:t>
    </dgm:pt>
    <dgm:pt modelId="{7D0FBD08-37AA-4775-8C24-C7E33CF8029F}" type="sibTrans" cxnId="{1DD00CFF-6568-4CA4-A3F2-8ACF3B4D51FE}">
      <dgm:prSet/>
      <dgm:spPr/>
      <dgm:t>
        <a:bodyPr/>
        <a:lstStyle/>
        <a:p>
          <a:endParaRPr lang="en-US"/>
        </a:p>
      </dgm:t>
    </dgm:pt>
    <dgm:pt modelId="{5692E14A-BDBD-49E2-A552-8316828BCA75}">
      <dgm:prSet phldrT="[Text]" custT="1"/>
      <dgm:spPr/>
      <dgm:t>
        <a:bodyPr/>
        <a:lstStyle/>
        <a:p>
          <a:r>
            <a:rPr lang="en-US" sz="1800" b="0" dirty="0">
              <a:latin typeface="Gideon Roman" panose="020B0604020202020204" charset="0"/>
              <a:cs typeface="Calibri" panose="020F0502020204030204" pitchFamily="34" charset="0"/>
            </a:rPr>
            <a:t>Reassurance</a:t>
          </a:r>
        </a:p>
      </dgm:t>
    </dgm:pt>
    <dgm:pt modelId="{0C42598F-BB4B-41A4-9A40-D551CA8DBBB2}" type="parTrans" cxnId="{8FE6F291-4698-4C86-96F5-DE4988100AE3}">
      <dgm:prSet/>
      <dgm:spPr>
        <a:ln>
          <a:headEnd type="none" w="med" len="med"/>
          <a:tailEnd type="triangle" w="med" len="med"/>
        </a:ln>
      </dgm:spPr>
      <dgm:t>
        <a:bodyPr/>
        <a:lstStyle/>
        <a:p>
          <a:endParaRPr lang="en-US"/>
        </a:p>
      </dgm:t>
    </dgm:pt>
    <dgm:pt modelId="{E2D39193-74D1-4F42-8FBC-EE60FBE25E74}" type="sibTrans" cxnId="{8FE6F291-4698-4C86-96F5-DE4988100AE3}">
      <dgm:prSet/>
      <dgm:spPr/>
      <dgm:t>
        <a:bodyPr/>
        <a:lstStyle/>
        <a:p>
          <a:endParaRPr lang="en-US"/>
        </a:p>
      </dgm:t>
    </dgm:pt>
    <dgm:pt modelId="{50E0DD5B-E53B-4F9B-A7F2-0ABFDCBF2AA8}">
      <dgm:prSet phldrT="[Text]" custT="1"/>
      <dgm:spPr/>
      <dgm:t>
        <a:bodyPr/>
        <a:lstStyle/>
        <a:p>
          <a:r>
            <a:rPr lang="en-US" sz="1400" b="0" dirty="0">
              <a:latin typeface="Gideon Roman" panose="020B0604020202020204" charset="0"/>
              <a:cs typeface="Calibri" panose="020F0502020204030204" pitchFamily="34" charset="0"/>
            </a:rPr>
            <a:t>Home care &amp; follow up calls</a:t>
          </a:r>
        </a:p>
      </dgm:t>
    </dgm:pt>
    <dgm:pt modelId="{41B32F19-3ABC-49DC-897D-7DB472F9CDB3}" type="parTrans" cxnId="{C5687C4C-A300-4879-9973-DD5DD3AE9EDE}">
      <dgm:prSet/>
      <dgm:spPr>
        <a:ln>
          <a:headEnd type="none" w="med" len="med"/>
          <a:tailEnd type="triangle" w="med" len="med"/>
        </a:ln>
      </dgm:spPr>
      <dgm:t>
        <a:bodyPr/>
        <a:lstStyle/>
        <a:p>
          <a:endParaRPr lang="en-US"/>
        </a:p>
      </dgm:t>
    </dgm:pt>
    <dgm:pt modelId="{14F2D848-4788-455A-9BAF-9ABB3515A135}" type="sibTrans" cxnId="{C5687C4C-A300-4879-9973-DD5DD3AE9EDE}">
      <dgm:prSet/>
      <dgm:spPr/>
      <dgm:t>
        <a:bodyPr/>
        <a:lstStyle/>
        <a:p>
          <a:endParaRPr lang="en-US"/>
        </a:p>
      </dgm:t>
    </dgm:pt>
    <dgm:pt modelId="{6EC17405-DB81-4B74-984D-E885C431CA29}">
      <dgm:prSet phldrT="[Text]" custT="1"/>
      <dgm:spPr/>
      <dgm:t>
        <a:bodyPr/>
        <a:lstStyle/>
        <a:p>
          <a:r>
            <a:rPr lang="en-US" sz="1800" b="0" dirty="0">
              <a:latin typeface="Gideon Roman" panose="020B0604020202020204" charset="0"/>
              <a:cs typeface="Calibri" panose="020F0502020204030204" pitchFamily="34" charset="0"/>
            </a:rPr>
            <a:t>Health Care Facility</a:t>
          </a:r>
        </a:p>
      </dgm:t>
    </dgm:pt>
    <dgm:pt modelId="{F1DCAD0A-21E5-402A-B486-59E9577569B7}" type="parTrans" cxnId="{90AD7E96-71FD-4EC2-A888-43CD518D38BE}">
      <dgm:prSet/>
      <dgm:spPr>
        <a:ln>
          <a:headEnd type="none" w="med" len="med"/>
          <a:tailEnd type="triangle" w="med" len="med"/>
        </a:ln>
      </dgm:spPr>
      <dgm:t>
        <a:bodyPr/>
        <a:lstStyle/>
        <a:p>
          <a:endParaRPr lang="en-US"/>
        </a:p>
      </dgm:t>
    </dgm:pt>
    <dgm:pt modelId="{13A6424A-ECE8-4CD5-AEC6-EC5C5D51E9B7}" type="sibTrans" cxnId="{90AD7E96-71FD-4EC2-A888-43CD518D38BE}">
      <dgm:prSet/>
      <dgm:spPr/>
      <dgm:t>
        <a:bodyPr/>
        <a:lstStyle/>
        <a:p>
          <a:endParaRPr lang="en-US"/>
        </a:p>
      </dgm:t>
    </dgm:pt>
    <dgm:pt modelId="{02C0E135-A113-404B-B7E7-2D28929E5A60}">
      <dgm:prSet phldrT="[Text]" custT="1"/>
      <dgm:spPr/>
      <dgm:t>
        <a:bodyPr/>
        <a:lstStyle/>
        <a:p>
          <a:r>
            <a:rPr lang="en-US" sz="1800" b="0" dirty="0">
              <a:latin typeface="Gideon Roman" panose="020B0604020202020204" charset="0"/>
              <a:cs typeface="Calibri" panose="020F0502020204030204" pitchFamily="34" charset="0"/>
            </a:rPr>
            <a:t>     Detailed   consultation</a:t>
          </a:r>
        </a:p>
      </dgm:t>
    </dgm:pt>
    <dgm:pt modelId="{4AA1B45A-8B77-4446-BDC7-B6B42D0E23F3}" type="parTrans" cxnId="{CCCDE764-4E63-4B9D-839F-C00EE6F311EE}">
      <dgm:prSet/>
      <dgm:spPr>
        <a:ln>
          <a:headEnd type="none" w="med" len="med"/>
          <a:tailEnd type="triangle" w="med" len="med"/>
        </a:ln>
      </dgm:spPr>
      <dgm:t>
        <a:bodyPr/>
        <a:lstStyle/>
        <a:p>
          <a:endParaRPr lang="en-US"/>
        </a:p>
      </dgm:t>
    </dgm:pt>
    <dgm:pt modelId="{79379B50-3935-4FEE-9E17-3CC283BB8520}" type="sibTrans" cxnId="{CCCDE764-4E63-4B9D-839F-C00EE6F311EE}">
      <dgm:prSet/>
      <dgm:spPr/>
      <dgm:t>
        <a:bodyPr/>
        <a:lstStyle/>
        <a:p>
          <a:endParaRPr lang="en-US"/>
        </a:p>
      </dgm:t>
    </dgm:pt>
    <dgm:pt modelId="{CDAC6D1C-72AD-4527-87E8-92109C30FFFE}">
      <dgm:prSet phldrT="[Text]" custT="1"/>
      <dgm:spPr/>
      <dgm:t>
        <a:bodyPr/>
        <a:lstStyle/>
        <a:p>
          <a:r>
            <a:rPr lang="en-US" sz="1400" b="0" dirty="0">
              <a:latin typeface="Gideon Roman" panose="020B0604020202020204" charset="0"/>
              <a:cs typeface="Calibri" panose="020F0502020204030204" pitchFamily="34" charset="0"/>
            </a:rPr>
            <a:t>Follow up until known outcome</a:t>
          </a:r>
        </a:p>
      </dgm:t>
    </dgm:pt>
    <dgm:pt modelId="{7339CACC-5AA5-454D-A734-473766894024}" type="parTrans" cxnId="{B5AEA658-D38E-450B-8470-499EA9AF53E2}">
      <dgm:prSet/>
      <dgm:spPr>
        <a:ln>
          <a:headEnd type="none" w="med" len="med"/>
          <a:tailEnd type="triangle" w="med" len="med"/>
        </a:ln>
      </dgm:spPr>
      <dgm:t>
        <a:bodyPr/>
        <a:lstStyle/>
        <a:p>
          <a:endParaRPr lang="en-US"/>
        </a:p>
      </dgm:t>
    </dgm:pt>
    <dgm:pt modelId="{43711986-9E96-4236-BC7B-BFC4B717C900}" type="sibTrans" cxnId="{B5AEA658-D38E-450B-8470-499EA9AF53E2}">
      <dgm:prSet/>
      <dgm:spPr/>
      <dgm:t>
        <a:bodyPr/>
        <a:lstStyle/>
        <a:p>
          <a:endParaRPr lang="en-US"/>
        </a:p>
      </dgm:t>
    </dgm:pt>
    <dgm:pt modelId="{A09AE8B0-3709-4E0D-B558-B828D0778A5B}" type="pres">
      <dgm:prSet presAssocID="{B5A83EAA-ACA8-49C5-858A-3B24EAC1F271}" presName="Name0" presStyleCnt="0">
        <dgm:presLayoutVars>
          <dgm:orgChart val="1"/>
          <dgm:chPref val="1"/>
          <dgm:dir/>
          <dgm:animOne val="branch"/>
          <dgm:animLvl val="lvl"/>
          <dgm:resizeHandles/>
        </dgm:presLayoutVars>
      </dgm:prSet>
      <dgm:spPr/>
      <dgm:t>
        <a:bodyPr/>
        <a:lstStyle/>
        <a:p>
          <a:endParaRPr lang="en-US"/>
        </a:p>
      </dgm:t>
    </dgm:pt>
    <dgm:pt modelId="{6A89C300-0D25-4162-B4EB-F6084CA2DD86}" type="pres">
      <dgm:prSet presAssocID="{3A33B0B9-679E-4034-A6D9-508039920F94}" presName="hierRoot1" presStyleCnt="0">
        <dgm:presLayoutVars>
          <dgm:hierBranch val="init"/>
        </dgm:presLayoutVars>
      </dgm:prSet>
      <dgm:spPr/>
    </dgm:pt>
    <dgm:pt modelId="{7E94D093-EBE4-4EEB-A442-D5152830D4B0}" type="pres">
      <dgm:prSet presAssocID="{3A33B0B9-679E-4034-A6D9-508039920F94}" presName="rootComposite1" presStyleCnt="0"/>
      <dgm:spPr/>
    </dgm:pt>
    <dgm:pt modelId="{C6C1A202-708E-4403-8D3D-06489C7C352D}" type="pres">
      <dgm:prSet presAssocID="{3A33B0B9-679E-4034-A6D9-508039920F94}" presName="rootText1" presStyleLbl="alignAcc1" presStyleIdx="0" presStyleCnt="0">
        <dgm:presLayoutVars>
          <dgm:chPref val="3"/>
        </dgm:presLayoutVars>
      </dgm:prSet>
      <dgm:spPr/>
      <dgm:t>
        <a:bodyPr/>
        <a:lstStyle/>
        <a:p>
          <a:endParaRPr lang="en-US"/>
        </a:p>
      </dgm:t>
    </dgm:pt>
    <dgm:pt modelId="{7B011460-F975-45DD-BFA1-5598906775C6}" type="pres">
      <dgm:prSet presAssocID="{3A33B0B9-679E-4034-A6D9-508039920F94}" presName="topArc1" presStyleLbl="parChTrans1D1" presStyleIdx="0" presStyleCnt="14"/>
      <dgm:spPr>
        <a:ln w="57150">
          <a:solidFill>
            <a:schemeClr val="tx1"/>
          </a:solidFill>
        </a:ln>
      </dgm:spPr>
    </dgm:pt>
    <dgm:pt modelId="{87F43F4B-6B3A-49DA-8A6D-521EEC139E69}" type="pres">
      <dgm:prSet presAssocID="{3A33B0B9-679E-4034-A6D9-508039920F94}" presName="bottomArc1" presStyleLbl="parChTrans1D1" presStyleIdx="1" presStyleCnt="14"/>
      <dgm:spPr>
        <a:ln w="57150">
          <a:solidFill>
            <a:schemeClr val="tx1"/>
          </a:solidFill>
        </a:ln>
      </dgm:spPr>
    </dgm:pt>
    <dgm:pt modelId="{6ECE78FE-5189-4760-A78A-A16E4F7A15F5}" type="pres">
      <dgm:prSet presAssocID="{3A33B0B9-679E-4034-A6D9-508039920F94}" presName="topConnNode1" presStyleLbl="node1" presStyleIdx="0" presStyleCnt="0"/>
      <dgm:spPr/>
      <dgm:t>
        <a:bodyPr/>
        <a:lstStyle/>
        <a:p>
          <a:endParaRPr lang="en-US"/>
        </a:p>
      </dgm:t>
    </dgm:pt>
    <dgm:pt modelId="{DBD00D75-B1FD-433C-9A13-81C0E6A5AF58}" type="pres">
      <dgm:prSet presAssocID="{3A33B0B9-679E-4034-A6D9-508039920F94}" presName="hierChild2" presStyleCnt="0"/>
      <dgm:spPr/>
    </dgm:pt>
    <dgm:pt modelId="{54C96C2A-BA1B-4118-B816-3A909AC0EED1}" type="pres">
      <dgm:prSet presAssocID="{EA44D820-907C-4C50-8A64-A8202E6A32FD}" presName="Name28" presStyleLbl="parChTrans1D2" presStyleIdx="0" presStyleCnt="2"/>
      <dgm:spPr/>
      <dgm:t>
        <a:bodyPr/>
        <a:lstStyle/>
        <a:p>
          <a:endParaRPr lang="en-US"/>
        </a:p>
      </dgm:t>
    </dgm:pt>
    <dgm:pt modelId="{92962F6E-E14D-49B8-A39D-5DECD1709688}" type="pres">
      <dgm:prSet presAssocID="{72B92268-9D88-4697-975E-E1D0C1B8ABEA}" presName="hierRoot2" presStyleCnt="0">
        <dgm:presLayoutVars>
          <dgm:hierBranch val="init"/>
        </dgm:presLayoutVars>
      </dgm:prSet>
      <dgm:spPr/>
    </dgm:pt>
    <dgm:pt modelId="{9EE9331A-EE7B-4EC4-9D85-1C41AEB5DCE1}" type="pres">
      <dgm:prSet presAssocID="{72B92268-9D88-4697-975E-E1D0C1B8ABEA}" presName="rootComposite2" presStyleCnt="0"/>
      <dgm:spPr/>
    </dgm:pt>
    <dgm:pt modelId="{076D27DD-C05D-4A16-9094-D1ADF0CC3A81}" type="pres">
      <dgm:prSet presAssocID="{72B92268-9D88-4697-975E-E1D0C1B8ABEA}" presName="rootText2" presStyleLbl="alignAcc1" presStyleIdx="0" presStyleCnt="0" custLinFactNeighborX="5625" custLinFactNeighborY="-17650">
        <dgm:presLayoutVars>
          <dgm:chPref val="3"/>
        </dgm:presLayoutVars>
      </dgm:prSet>
      <dgm:spPr/>
      <dgm:t>
        <a:bodyPr/>
        <a:lstStyle/>
        <a:p>
          <a:endParaRPr lang="en-US"/>
        </a:p>
      </dgm:t>
    </dgm:pt>
    <dgm:pt modelId="{3C5458F9-6A11-4102-BC37-DA17C9163208}" type="pres">
      <dgm:prSet presAssocID="{72B92268-9D88-4697-975E-E1D0C1B8ABEA}" presName="topArc2" presStyleLbl="parChTrans1D1" presStyleIdx="2" presStyleCnt="14"/>
      <dgm:spPr>
        <a:ln w="57150">
          <a:solidFill>
            <a:schemeClr val="accent1"/>
          </a:solidFill>
        </a:ln>
      </dgm:spPr>
    </dgm:pt>
    <dgm:pt modelId="{FDCC3BD5-CCC4-4BC8-B28C-F22291EB5B00}" type="pres">
      <dgm:prSet presAssocID="{72B92268-9D88-4697-975E-E1D0C1B8ABEA}" presName="bottomArc2" presStyleLbl="parChTrans1D1" presStyleIdx="3" presStyleCnt="14"/>
      <dgm:spPr>
        <a:ln w="57150">
          <a:solidFill>
            <a:schemeClr val="accent1"/>
          </a:solidFill>
        </a:ln>
      </dgm:spPr>
    </dgm:pt>
    <dgm:pt modelId="{CA36B9AA-F6D7-4602-8E2D-3388D617F995}" type="pres">
      <dgm:prSet presAssocID="{72B92268-9D88-4697-975E-E1D0C1B8ABEA}" presName="topConnNode2" presStyleLbl="node2" presStyleIdx="0" presStyleCnt="0"/>
      <dgm:spPr/>
      <dgm:t>
        <a:bodyPr/>
        <a:lstStyle/>
        <a:p>
          <a:endParaRPr lang="en-US"/>
        </a:p>
      </dgm:t>
    </dgm:pt>
    <dgm:pt modelId="{863382CE-A5AA-45D3-8D4E-4503DCAA103E}" type="pres">
      <dgm:prSet presAssocID="{72B92268-9D88-4697-975E-E1D0C1B8ABEA}" presName="hierChild4" presStyleCnt="0"/>
      <dgm:spPr/>
    </dgm:pt>
    <dgm:pt modelId="{1464BF7E-B669-420D-BE3C-200050652255}" type="pres">
      <dgm:prSet presAssocID="{0C42598F-BB4B-41A4-9A40-D551CA8DBBB2}" presName="Name28" presStyleLbl="parChTrans1D3" presStyleIdx="0" presStyleCnt="4"/>
      <dgm:spPr/>
      <dgm:t>
        <a:bodyPr/>
        <a:lstStyle/>
        <a:p>
          <a:endParaRPr lang="en-US"/>
        </a:p>
      </dgm:t>
    </dgm:pt>
    <dgm:pt modelId="{FB9D58F7-BD65-49B7-BC0A-0BDB793785A7}" type="pres">
      <dgm:prSet presAssocID="{5692E14A-BDBD-49E2-A552-8316828BCA75}" presName="hierRoot2" presStyleCnt="0">
        <dgm:presLayoutVars>
          <dgm:hierBranch val="init"/>
        </dgm:presLayoutVars>
      </dgm:prSet>
      <dgm:spPr/>
    </dgm:pt>
    <dgm:pt modelId="{3AE9E6E3-AC16-4FA7-A6E4-6ED8F56D1CCE}" type="pres">
      <dgm:prSet presAssocID="{5692E14A-BDBD-49E2-A552-8316828BCA75}" presName="rootComposite2" presStyleCnt="0"/>
      <dgm:spPr/>
    </dgm:pt>
    <dgm:pt modelId="{41665357-557A-4380-AA4D-7FB4F34E7AF7}" type="pres">
      <dgm:prSet presAssocID="{5692E14A-BDBD-49E2-A552-8316828BCA75}" presName="rootText2" presStyleLbl="alignAcc1" presStyleIdx="0" presStyleCnt="0" custLinFactNeighborX="-866" custLinFactNeighborY="-32061">
        <dgm:presLayoutVars>
          <dgm:chPref val="3"/>
        </dgm:presLayoutVars>
      </dgm:prSet>
      <dgm:spPr/>
      <dgm:t>
        <a:bodyPr/>
        <a:lstStyle/>
        <a:p>
          <a:endParaRPr lang="en-US"/>
        </a:p>
      </dgm:t>
    </dgm:pt>
    <dgm:pt modelId="{74B0A87C-4666-4816-8C78-D66F94C84E15}" type="pres">
      <dgm:prSet presAssocID="{5692E14A-BDBD-49E2-A552-8316828BCA75}" presName="topArc2" presStyleLbl="parChTrans1D1" presStyleIdx="4" presStyleCnt="14"/>
      <dgm:spPr>
        <a:ln w="57150">
          <a:solidFill>
            <a:schemeClr val="accent1"/>
          </a:solidFill>
        </a:ln>
      </dgm:spPr>
    </dgm:pt>
    <dgm:pt modelId="{8CAAFFDF-38E0-4D83-9037-499EC1F9B9BF}" type="pres">
      <dgm:prSet presAssocID="{5692E14A-BDBD-49E2-A552-8316828BCA75}" presName="bottomArc2" presStyleLbl="parChTrans1D1" presStyleIdx="5" presStyleCnt="14"/>
      <dgm:spPr>
        <a:ln w="57150">
          <a:solidFill>
            <a:schemeClr val="accent1"/>
          </a:solidFill>
        </a:ln>
      </dgm:spPr>
    </dgm:pt>
    <dgm:pt modelId="{2115DEF4-A124-45E4-A769-2E709DDCD6E2}" type="pres">
      <dgm:prSet presAssocID="{5692E14A-BDBD-49E2-A552-8316828BCA75}" presName="topConnNode2" presStyleLbl="node3" presStyleIdx="0" presStyleCnt="0"/>
      <dgm:spPr/>
      <dgm:t>
        <a:bodyPr/>
        <a:lstStyle/>
        <a:p>
          <a:endParaRPr lang="en-US"/>
        </a:p>
      </dgm:t>
    </dgm:pt>
    <dgm:pt modelId="{165D9FD7-1CCD-43C6-8D2C-11947DFFE209}" type="pres">
      <dgm:prSet presAssocID="{5692E14A-BDBD-49E2-A552-8316828BCA75}" presName="hierChild4" presStyleCnt="0"/>
      <dgm:spPr/>
    </dgm:pt>
    <dgm:pt modelId="{FD223257-86CE-404F-8098-3B51E5E57E6C}" type="pres">
      <dgm:prSet presAssocID="{5692E14A-BDBD-49E2-A552-8316828BCA75}" presName="hierChild5" presStyleCnt="0"/>
      <dgm:spPr/>
    </dgm:pt>
    <dgm:pt modelId="{4F78D89A-C438-44F1-A7ED-1D4CA13CAF20}" type="pres">
      <dgm:prSet presAssocID="{41B32F19-3ABC-49DC-897D-7DB472F9CDB3}" presName="Name28" presStyleLbl="parChTrans1D3" presStyleIdx="1" presStyleCnt="4"/>
      <dgm:spPr/>
      <dgm:t>
        <a:bodyPr/>
        <a:lstStyle/>
        <a:p>
          <a:endParaRPr lang="en-US"/>
        </a:p>
      </dgm:t>
    </dgm:pt>
    <dgm:pt modelId="{FD3900A6-AF79-4DD6-B836-F5DE7033649A}" type="pres">
      <dgm:prSet presAssocID="{50E0DD5B-E53B-4F9B-A7F2-0ABFDCBF2AA8}" presName="hierRoot2" presStyleCnt="0">
        <dgm:presLayoutVars>
          <dgm:hierBranch val="init"/>
        </dgm:presLayoutVars>
      </dgm:prSet>
      <dgm:spPr/>
    </dgm:pt>
    <dgm:pt modelId="{1CDF99E6-FD6C-4B32-A338-E87FC78A4738}" type="pres">
      <dgm:prSet presAssocID="{50E0DD5B-E53B-4F9B-A7F2-0ABFDCBF2AA8}" presName="rootComposite2" presStyleCnt="0"/>
      <dgm:spPr/>
    </dgm:pt>
    <dgm:pt modelId="{38384CD4-5DB7-464C-AE80-80BE930CE956}" type="pres">
      <dgm:prSet presAssocID="{50E0DD5B-E53B-4F9B-A7F2-0ABFDCBF2AA8}" presName="rootText2" presStyleLbl="alignAcc1" presStyleIdx="0" presStyleCnt="0" custLinFactNeighborX="-550" custLinFactNeighborY="-43928">
        <dgm:presLayoutVars>
          <dgm:chPref val="3"/>
        </dgm:presLayoutVars>
      </dgm:prSet>
      <dgm:spPr/>
      <dgm:t>
        <a:bodyPr/>
        <a:lstStyle/>
        <a:p>
          <a:endParaRPr lang="en-US"/>
        </a:p>
      </dgm:t>
    </dgm:pt>
    <dgm:pt modelId="{7522713B-D007-47F6-9FDD-FC8557D93EEE}" type="pres">
      <dgm:prSet presAssocID="{50E0DD5B-E53B-4F9B-A7F2-0ABFDCBF2AA8}" presName="topArc2" presStyleLbl="parChTrans1D1" presStyleIdx="6" presStyleCnt="14"/>
      <dgm:spPr>
        <a:ln w="57150">
          <a:solidFill>
            <a:schemeClr val="accent1"/>
          </a:solidFill>
        </a:ln>
      </dgm:spPr>
    </dgm:pt>
    <dgm:pt modelId="{3CDB91A3-5BBC-486B-A93D-94294993F374}" type="pres">
      <dgm:prSet presAssocID="{50E0DD5B-E53B-4F9B-A7F2-0ABFDCBF2AA8}" presName="bottomArc2" presStyleLbl="parChTrans1D1" presStyleIdx="7" presStyleCnt="14"/>
      <dgm:spPr>
        <a:ln w="57150">
          <a:solidFill>
            <a:schemeClr val="accent1"/>
          </a:solidFill>
        </a:ln>
      </dgm:spPr>
    </dgm:pt>
    <dgm:pt modelId="{4D38E88F-5A9A-4E2D-9474-866CD43915A1}" type="pres">
      <dgm:prSet presAssocID="{50E0DD5B-E53B-4F9B-A7F2-0ABFDCBF2AA8}" presName="topConnNode2" presStyleLbl="node3" presStyleIdx="0" presStyleCnt="0"/>
      <dgm:spPr/>
      <dgm:t>
        <a:bodyPr/>
        <a:lstStyle/>
        <a:p>
          <a:endParaRPr lang="en-US"/>
        </a:p>
      </dgm:t>
    </dgm:pt>
    <dgm:pt modelId="{2C85BFB0-A338-40B0-8EDE-10E480F3DF6C}" type="pres">
      <dgm:prSet presAssocID="{50E0DD5B-E53B-4F9B-A7F2-0ABFDCBF2AA8}" presName="hierChild4" presStyleCnt="0"/>
      <dgm:spPr/>
    </dgm:pt>
    <dgm:pt modelId="{35DC00C4-733E-444B-9A9B-424DDEF01A99}" type="pres">
      <dgm:prSet presAssocID="{50E0DD5B-E53B-4F9B-A7F2-0ABFDCBF2AA8}" presName="hierChild5" presStyleCnt="0"/>
      <dgm:spPr/>
    </dgm:pt>
    <dgm:pt modelId="{60C7951F-1F63-4A69-8924-0B04A8F6DE9E}" type="pres">
      <dgm:prSet presAssocID="{72B92268-9D88-4697-975E-E1D0C1B8ABEA}" presName="hierChild5" presStyleCnt="0"/>
      <dgm:spPr/>
    </dgm:pt>
    <dgm:pt modelId="{A60B2B2F-D0AF-413C-859D-3804202C5B70}" type="pres">
      <dgm:prSet presAssocID="{F1DCAD0A-21E5-402A-B486-59E9577569B7}" presName="Name28" presStyleLbl="parChTrans1D2" presStyleIdx="1" presStyleCnt="2"/>
      <dgm:spPr/>
      <dgm:t>
        <a:bodyPr/>
        <a:lstStyle/>
        <a:p>
          <a:endParaRPr lang="en-US"/>
        </a:p>
      </dgm:t>
    </dgm:pt>
    <dgm:pt modelId="{188AD32E-A793-43D8-8020-2BB0E985C560}" type="pres">
      <dgm:prSet presAssocID="{6EC17405-DB81-4B74-984D-E885C431CA29}" presName="hierRoot2" presStyleCnt="0">
        <dgm:presLayoutVars>
          <dgm:hierBranch val="init"/>
        </dgm:presLayoutVars>
      </dgm:prSet>
      <dgm:spPr/>
    </dgm:pt>
    <dgm:pt modelId="{FFD5F169-ED87-4AD5-B8D1-C591C1A6BD13}" type="pres">
      <dgm:prSet presAssocID="{6EC17405-DB81-4B74-984D-E885C431CA29}" presName="rootComposite2" presStyleCnt="0"/>
      <dgm:spPr/>
    </dgm:pt>
    <dgm:pt modelId="{FB111C86-0F8E-4EF1-B856-3F0C20E261C4}" type="pres">
      <dgm:prSet presAssocID="{6EC17405-DB81-4B74-984D-E885C431CA29}" presName="rootText2" presStyleLbl="alignAcc1" presStyleIdx="0" presStyleCnt="0" custLinFactNeighborX="-3227" custLinFactNeighborY="-16285">
        <dgm:presLayoutVars>
          <dgm:chPref val="3"/>
        </dgm:presLayoutVars>
      </dgm:prSet>
      <dgm:spPr/>
      <dgm:t>
        <a:bodyPr/>
        <a:lstStyle/>
        <a:p>
          <a:endParaRPr lang="en-US"/>
        </a:p>
      </dgm:t>
    </dgm:pt>
    <dgm:pt modelId="{46E8DDC4-4119-478C-8D87-AE0F7780A485}" type="pres">
      <dgm:prSet presAssocID="{6EC17405-DB81-4B74-984D-E885C431CA29}" presName="topArc2" presStyleLbl="parChTrans1D1" presStyleIdx="8" presStyleCnt="14"/>
      <dgm:spPr>
        <a:ln w="57150">
          <a:solidFill>
            <a:schemeClr val="accent1"/>
          </a:solidFill>
        </a:ln>
      </dgm:spPr>
    </dgm:pt>
    <dgm:pt modelId="{4AB06792-DB28-40CF-B6EE-CAC8D180C9B0}" type="pres">
      <dgm:prSet presAssocID="{6EC17405-DB81-4B74-984D-E885C431CA29}" presName="bottomArc2" presStyleLbl="parChTrans1D1" presStyleIdx="9" presStyleCnt="14"/>
      <dgm:spPr>
        <a:ln w="57150">
          <a:solidFill>
            <a:schemeClr val="accent1"/>
          </a:solidFill>
        </a:ln>
      </dgm:spPr>
    </dgm:pt>
    <dgm:pt modelId="{35DB88BB-48AB-4AB5-8477-80D218B7DD3E}" type="pres">
      <dgm:prSet presAssocID="{6EC17405-DB81-4B74-984D-E885C431CA29}" presName="topConnNode2" presStyleLbl="node2" presStyleIdx="0" presStyleCnt="0"/>
      <dgm:spPr/>
      <dgm:t>
        <a:bodyPr/>
        <a:lstStyle/>
        <a:p>
          <a:endParaRPr lang="en-US"/>
        </a:p>
      </dgm:t>
    </dgm:pt>
    <dgm:pt modelId="{9122D674-3E5E-4621-BD74-3D4B1BE55DEE}" type="pres">
      <dgm:prSet presAssocID="{6EC17405-DB81-4B74-984D-E885C431CA29}" presName="hierChild4" presStyleCnt="0"/>
      <dgm:spPr/>
    </dgm:pt>
    <dgm:pt modelId="{C5B1C59B-EE60-4D4B-9033-F8B2E7B502D0}" type="pres">
      <dgm:prSet presAssocID="{4AA1B45A-8B77-4446-BDC7-B6B42D0E23F3}" presName="Name28" presStyleLbl="parChTrans1D3" presStyleIdx="2" presStyleCnt="4"/>
      <dgm:spPr/>
      <dgm:t>
        <a:bodyPr/>
        <a:lstStyle/>
        <a:p>
          <a:endParaRPr lang="en-US"/>
        </a:p>
      </dgm:t>
    </dgm:pt>
    <dgm:pt modelId="{2CAF7232-57FE-4370-B975-40109B428D66}" type="pres">
      <dgm:prSet presAssocID="{02C0E135-A113-404B-B7E7-2D28929E5A60}" presName="hierRoot2" presStyleCnt="0">
        <dgm:presLayoutVars>
          <dgm:hierBranch val="init"/>
        </dgm:presLayoutVars>
      </dgm:prSet>
      <dgm:spPr/>
    </dgm:pt>
    <dgm:pt modelId="{3AE82305-DF87-4EB9-AF26-3829B3B9B1ED}" type="pres">
      <dgm:prSet presAssocID="{02C0E135-A113-404B-B7E7-2D28929E5A60}" presName="rootComposite2" presStyleCnt="0"/>
      <dgm:spPr/>
    </dgm:pt>
    <dgm:pt modelId="{5AC55B6F-5EB2-47D5-8761-CFCA97D19950}" type="pres">
      <dgm:prSet presAssocID="{02C0E135-A113-404B-B7E7-2D28929E5A60}" presName="rootText2" presStyleLbl="alignAcc1" presStyleIdx="0" presStyleCnt="0" custLinFactNeighborX="-9886" custLinFactNeighborY="-34791">
        <dgm:presLayoutVars>
          <dgm:chPref val="3"/>
        </dgm:presLayoutVars>
      </dgm:prSet>
      <dgm:spPr/>
      <dgm:t>
        <a:bodyPr/>
        <a:lstStyle/>
        <a:p>
          <a:endParaRPr lang="en-US"/>
        </a:p>
      </dgm:t>
    </dgm:pt>
    <dgm:pt modelId="{1FFB5A50-969D-4756-97CA-288849DEA50F}" type="pres">
      <dgm:prSet presAssocID="{02C0E135-A113-404B-B7E7-2D28929E5A60}" presName="topArc2" presStyleLbl="parChTrans1D1" presStyleIdx="10" presStyleCnt="14"/>
      <dgm:spPr>
        <a:ln w="57150">
          <a:solidFill>
            <a:schemeClr val="accent1"/>
          </a:solidFill>
        </a:ln>
      </dgm:spPr>
    </dgm:pt>
    <dgm:pt modelId="{62C4A625-D11E-4ACB-8784-C7CED3810FCC}" type="pres">
      <dgm:prSet presAssocID="{02C0E135-A113-404B-B7E7-2D28929E5A60}" presName="bottomArc2" presStyleLbl="parChTrans1D1" presStyleIdx="11" presStyleCnt="14"/>
      <dgm:spPr>
        <a:ln w="57150">
          <a:solidFill>
            <a:schemeClr val="accent1"/>
          </a:solidFill>
        </a:ln>
      </dgm:spPr>
    </dgm:pt>
    <dgm:pt modelId="{AA10F01F-3367-42F7-AF78-9D7F3E49FB44}" type="pres">
      <dgm:prSet presAssocID="{02C0E135-A113-404B-B7E7-2D28929E5A60}" presName="topConnNode2" presStyleLbl="node3" presStyleIdx="0" presStyleCnt="0"/>
      <dgm:spPr/>
      <dgm:t>
        <a:bodyPr/>
        <a:lstStyle/>
        <a:p>
          <a:endParaRPr lang="en-US"/>
        </a:p>
      </dgm:t>
    </dgm:pt>
    <dgm:pt modelId="{7B92A018-546A-447A-8F2F-B44E22799AB0}" type="pres">
      <dgm:prSet presAssocID="{02C0E135-A113-404B-B7E7-2D28929E5A60}" presName="hierChild4" presStyleCnt="0"/>
      <dgm:spPr/>
    </dgm:pt>
    <dgm:pt modelId="{03B95113-2A8E-47CD-A2B9-B51DF791E813}" type="pres">
      <dgm:prSet presAssocID="{02C0E135-A113-404B-B7E7-2D28929E5A60}" presName="hierChild5" presStyleCnt="0"/>
      <dgm:spPr/>
    </dgm:pt>
    <dgm:pt modelId="{77D9D315-B85E-40CC-9EF7-9E6C93C56358}" type="pres">
      <dgm:prSet presAssocID="{7339CACC-5AA5-454D-A734-473766894024}" presName="Name28" presStyleLbl="parChTrans1D3" presStyleIdx="3" presStyleCnt="4"/>
      <dgm:spPr/>
      <dgm:t>
        <a:bodyPr/>
        <a:lstStyle/>
        <a:p>
          <a:endParaRPr lang="en-US"/>
        </a:p>
      </dgm:t>
    </dgm:pt>
    <dgm:pt modelId="{A23F789F-F86C-47B7-B4A1-0C94216056CD}" type="pres">
      <dgm:prSet presAssocID="{CDAC6D1C-72AD-4527-87E8-92109C30FFFE}" presName="hierRoot2" presStyleCnt="0">
        <dgm:presLayoutVars>
          <dgm:hierBranch val="init"/>
        </dgm:presLayoutVars>
      </dgm:prSet>
      <dgm:spPr/>
    </dgm:pt>
    <dgm:pt modelId="{967CF147-F161-4F9F-9428-309379736C8C}" type="pres">
      <dgm:prSet presAssocID="{CDAC6D1C-72AD-4527-87E8-92109C30FFFE}" presName="rootComposite2" presStyleCnt="0"/>
      <dgm:spPr/>
    </dgm:pt>
    <dgm:pt modelId="{0163DC4C-9ECC-4150-95B6-F0EBE35853EF}" type="pres">
      <dgm:prSet presAssocID="{CDAC6D1C-72AD-4527-87E8-92109C30FFFE}" presName="rootText2" presStyleLbl="alignAcc1" presStyleIdx="0" presStyleCnt="0" custLinFactNeighborX="-8042" custLinFactNeighborY="-49908">
        <dgm:presLayoutVars>
          <dgm:chPref val="3"/>
        </dgm:presLayoutVars>
      </dgm:prSet>
      <dgm:spPr/>
      <dgm:t>
        <a:bodyPr/>
        <a:lstStyle/>
        <a:p>
          <a:endParaRPr lang="en-US"/>
        </a:p>
      </dgm:t>
    </dgm:pt>
    <dgm:pt modelId="{528E99D7-31A2-483D-A48C-336E6D91B250}" type="pres">
      <dgm:prSet presAssocID="{CDAC6D1C-72AD-4527-87E8-92109C30FFFE}" presName="topArc2" presStyleLbl="parChTrans1D1" presStyleIdx="12" presStyleCnt="14"/>
      <dgm:spPr>
        <a:ln w="57150">
          <a:solidFill>
            <a:schemeClr val="accent1"/>
          </a:solidFill>
        </a:ln>
      </dgm:spPr>
    </dgm:pt>
    <dgm:pt modelId="{4B8E5197-7C9B-4B77-AF09-FF037CC7126E}" type="pres">
      <dgm:prSet presAssocID="{CDAC6D1C-72AD-4527-87E8-92109C30FFFE}" presName="bottomArc2" presStyleLbl="parChTrans1D1" presStyleIdx="13" presStyleCnt="14"/>
      <dgm:spPr>
        <a:ln w="57150">
          <a:solidFill>
            <a:schemeClr val="accent1"/>
          </a:solidFill>
        </a:ln>
      </dgm:spPr>
    </dgm:pt>
    <dgm:pt modelId="{2A5370CF-8A13-413A-B796-B10C7B801F71}" type="pres">
      <dgm:prSet presAssocID="{CDAC6D1C-72AD-4527-87E8-92109C30FFFE}" presName="topConnNode2" presStyleLbl="node3" presStyleIdx="0" presStyleCnt="0"/>
      <dgm:spPr/>
      <dgm:t>
        <a:bodyPr/>
        <a:lstStyle/>
        <a:p>
          <a:endParaRPr lang="en-US"/>
        </a:p>
      </dgm:t>
    </dgm:pt>
    <dgm:pt modelId="{B7899678-732B-4658-85CA-EF830752C18D}" type="pres">
      <dgm:prSet presAssocID="{CDAC6D1C-72AD-4527-87E8-92109C30FFFE}" presName="hierChild4" presStyleCnt="0"/>
      <dgm:spPr/>
    </dgm:pt>
    <dgm:pt modelId="{D6C9256C-8870-4378-AF46-7A636374FB7F}" type="pres">
      <dgm:prSet presAssocID="{CDAC6D1C-72AD-4527-87E8-92109C30FFFE}" presName="hierChild5" presStyleCnt="0"/>
      <dgm:spPr/>
    </dgm:pt>
    <dgm:pt modelId="{061F7E7A-94DD-4F5F-A717-29261739EB0E}" type="pres">
      <dgm:prSet presAssocID="{6EC17405-DB81-4B74-984D-E885C431CA29}" presName="hierChild5" presStyleCnt="0"/>
      <dgm:spPr/>
    </dgm:pt>
    <dgm:pt modelId="{A940EBA6-6981-4B52-9403-9F0C84C49227}" type="pres">
      <dgm:prSet presAssocID="{3A33B0B9-679E-4034-A6D9-508039920F94}" presName="hierChild3" presStyleCnt="0"/>
      <dgm:spPr/>
    </dgm:pt>
  </dgm:ptLst>
  <dgm:cxnLst>
    <dgm:cxn modelId="{75D656B6-677D-4559-BF3E-34E9A7C1426C}" type="presOf" srcId="{50E0DD5B-E53B-4F9B-A7F2-0ABFDCBF2AA8}" destId="{4D38E88F-5A9A-4E2D-9474-866CD43915A1}" srcOrd="1" destOrd="0" presId="urn:microsoft.com/office/officeart/2008/layout/HalfCircleOrganizationChart"/>
    <dgm:cxn modelId="{5ECEF4F7-E401-4904-8289-E65CF50D43E2}" type="presOf" srcId="{72B92268-9D88-4697-975E-E1D0C1B8ABEA}" destId="{076D27DD-C05D-4A16-9094-D1ADF0CC3A81}" srcOrd="0" destOrd="0" presId="urn:microsoft.com/office/officeart/2008/layout/HalfCircleOrganizationChart"/>
    <dgm:cxn modelId="{3367D105-880A-4166-AA91-E11EF8748B96}" type="presOf" srcId="{CDAC6D1C-72AD-4527-87E8-92109C30FFFE}" destId="{0163DC4C-9ECC-4150-95B6-F0EBE35853EF}" srcOrd="0" destOrd="0" presId="urn:microsoft.com/office/officeart/2008/layout/HalfCircleOrganizationChart"/>
    <dgm:cxn modelId="{BD51BFCB-AF1C-44A1-9739-0C92AC2EDB5C}" type="presOf" srcId="{F1DCAD0A-21E5-402A-B486-59E9577569B7}" destId="{A60B2B2F-D0AF-413C-859D-3804202C5B70}" srcOrd="0" destOrd="0" presId="urn:microsoft.com/office/officeart/2008/layout/HalfCircleOrganizationChart"/>
    <dgm:cxn modelId="{908CC931-4DB5-46AC-9AAC-02D3DB625193}" type="presOf" srcId="{41B32F19-3ABC-49DC-897D-7DB472F9CDB3}" destId="{4F78D89A-C438-44F1-A7ED-1D4CA13CAF20}" srcOrd="0" destOrd="0" presId="urn:microsoft.com/office/officeart/2008/layout/HalfCircleOrganizationChart"/>
    <dgm:cxn modelId="{C7969036-069F-4A31-A109-2F466319A407}" type="presOf" srcId="{6EC17405-DB81-4B74-984D-E885C431CA29}" destId="{FB111C86-0F8E-4EF1-B856-3F0C20E261C4}" srcOrd="0" destOrd="0" presId="urn:microsoft.com/office/officeart/2008/layout/HalfCircleOrganizationChart"/>
    <dgm:cxn modelId="{186271D9-F2DA-4E9F-8A5C-7C08534A77B9}" srcId="{B5A83EAA-ACA8-49C5-858A-3B24EAC1F271}" destId="{3A33B0B9-679E-4034-A6D9-508039920F94}" srcOrd="0" destOrd="0" parTransId="{F5564B49-29D3-41B0-861B-B3DA31345DE9}" sibTransId="{D6523E90-C23F-410A-BE90-E12D7B1B3943}"/>
    <dgm:cxn modelId="{435D0E85-CE21-4F2B-B6AA-924637D9093A}" type="presOf" srcId="{EA44D820-907C-4C50-8A64-A8202E6A32FD}" destId="{54C96C2A-BA1B-4118-B816-3A909AC0EED1}" srcOrd="0" destOrd="0" presId="urn:microsoft.com/office/officeart/2008/layout/HalfCircleOrganizationChart"/>
    <dgm:cxn modelId="{0DE1BFF0-7BFE-4D41-B25A-0D1467F92502}" type="presOf" srcId="{5692E14A-BDBD-49E2-A552-8316828BCA75}" destId="{2115DEF4-A124-45E4-A769-2E709DDCD6E2}" srcOrd="1" destOrd="0" presId="urn:microsoft.com/office/officeart/2008/layout/HalfCircleOrganizationChart"/>
    <dgm:cxn modelId="{B5AEA658-D38E-450B-8470-499EA9AF53E2}" srcId="{6EC17405-DB81-4B74-984D-E885C431CA29}" destId="{CDAC6D1C-72AD-4527-87E8-92109C30FFFE}" srcOrd="1" destOrd="0" parTransId="{7339CACC-5AA5-454D-A734-473766894024}" sibTransId="{43711986-9E96-4236-BC7B-BFC4B717C900}"/>
    <dgm:cxn modelId="{E3E54015-2184-4899-A4DA-667A5F80A2F7}" type="presOf" srcId="{02C0E135-A113-404B-B7E7-2D28929E5A60}" destId="{5AC55B6F-5EB2-47D5-8761-CFCA97D19950}" srcOrd="0" destOrd="0" presId="urn:microsoft.com/office/officeart/2008/layout/HalfCircleOrganizationChart"/>
    <dgm:cxn modelId="{CCCDE764-4E63-4B9D-839F-C00EE6F311EE}" srcId="{6EC17405-DB81-4B74-984D-E885C431CA29}" destId="{02C0E135-A113-404B-B7E7-2D28929E5A60}" srcOrd="0" destOrd="0" parTransId="{4AA1B45A-8B77-4446-BDC7-B6B42D0E23F3}" sibTransId="{79379B50-3935-4FEE-9E17-3CC283BB8520}"/>
    <dgm:cxn modelId="{FBDC367E-BAE3-4E7E-BDC0-693DCD7377A6}" type="presOf" srcId="{4AA1B45A-8B77-4446-BDC7-B6B42D0E23F3}" destId="{C5B1C59B-EE60-4D4B-9033-F8B2E7B502D0}" srcOrd="0" destOrd="0" presId="urn:microsoft.com/office/officeart/2008/layout/HalfCircleOrganizationChart"/>
    <dgm:cxn modelId="{BCB63F43-AB72-43A7-A544-6CE91FF3FFA1}" type="presOf" srcId="{72B92268-9D88-4697-975E-E1D0C1B8ABEA}" destId="{CA36B9AA-F6D7-4602-8E2D-3388D617F995}" srcOrd="1" destOrd="0" presId="urn:microsoft.com/office/officeart/2008/layout/HalfCircleOrganizationChart"/>
    <dgm:cxn modelId="{5B6F22BB-DD82-4264-AF02-54D7441A75A8}" type="presOf" srcId="{CDAC6D1C-72AD-4527-87E8-92109C30FFFE}" destId="{2A5370CF-8A13-413A-B796-B10C7B801F71}" srcOrd="1" destOrd="0" presId="urn:microsoft.com/office/officeart/2008/layout/HalfCircleOrganizationChart"/>
    <dgm:cxn modelId="{8FE6F291-4698-4C86-96F5-DE4988100AE3}" srcId="{72B92268-9D88-4697-975E-E1D0C1B8ABEA}" destId="{5692E14A-BDBD-49E2-A552-8316828BCA75}" srcOrd="0" destOrd="0" parTransId="{0C42598F-BB4B-41A4-9A40-D551CA8DBBB2}" sibTransId="{E2D39193-74D1-4F42-8FBC-EE60FBE25E74}"/>
    <dgm:cxn modelId="{E04D1AE6-B905-49D4-A9CF-38E7815EC80D}" type="presOf" srcId="{02C0E135-A113-404B-B7E7-2D28929E5A60}" destId="{AA10F01F-3367-42F7-AF78-9D7F3E49FB44}" srcOrd="1" destOrd="0" presId="urn:microsoft.com/office/officeart/2008/layout/HalfCircleOrganizationChart"/>
    <dgm:cxn modelId="{C5687C4C-A300-4879-9973-DD5DD3AE9EDE}" srcId="{72B92268-9D88-4697-975E-E1D0C1B8ABEA}" destId="{50E0DD5B-E53B-4F9B-A7F2-0ABFDCBF2AA8}" srcOrd="1" destOrd="0" parTransId="{41B32F19-3ABC-49DC-897D-7DB472F9CDB3}" sibTransId="{14F2D848-4788-455A-9BAF-9ABB3515A135}"/>
    <dgm:cxn modelId="{99887168-E311-4D62-B44D-649E645290F8}" type="presOf" srcId="{B5A83EAA-ACA8-49C5-858A-3B24EAC1F271}" destId="{A09AE8B0-3709-4E0D-B558-B828D0778A5B}" srcOrd="0" destOrd="0" presId="urn:microsoft.com/office/officeart/2008/layout/HalfCircleOrganizationChart"/>
    <dgm:cxn modelId="{1DD00CFF-6568-4CA4-A3F2-8ACF3B4D51FE}" srcId="{3A33B0B9-679E-4034-A6D9-508039920F94}" destId="{72B92268-9D88-4697-975E-E1D0C1B8ABEA}" srcOrd="0" destOrd="0" parTransId="{EA44D820-907C-4C50-8A64-A8202E6A32FD}" sibTransId="{7D0FBD08-37AA-4775-8C24-C7E33CF8029F}"/>
    <dgm:cxn modelId="{B3FD5D3E-0359-4939-8F03-A2208C441650}" type="presOf" srcId="{3A33B0B9-679E-4034-A6D9-508039920F94}" destId="{6ECE78FE-5189-4760-A78A-A16E4F7A15F5}" srcOrd="1" destOrd="0" presId="urn:microsoft.com/office/officeart/2008/layout/HalfCircleOrganizationChart"/>
    <dgm:cxn modelId="{3303B54A-50AC-4760-80F6-07F0183DB3F7}" type="presOf" srcId="{3A33B0B9-679E-4034-A6D9-508039920F94}" destId="{C6C1A202-708E-4403-8D3D-06489C7C352D}" srcOrd="0" destOrd="0" presId="urn:microsoft.com/office/officeart/2008/layout/HalfCircleOrganizationChart"/>
    <dgm:cxn modelId="{90AD7E96-71FD-4EC2-A888-43CD518D38BE}" srcId="{3A33B0B9-679E-4034-A6D9-508039920F94}" destId="{6EC17405-DB81-4B74-984D-E885C431CA29}" srcOrd="1" destOrd="0" parTransId="{F1DCAD0A-21E5-402A-B486-59E9577569B7}" sibTransId="{13A6424A-ECE8-4CD5-AEC6-EC5C5D51E9B7}"/>
    <dgm:cxn modelId="{F79CAB78-CDA0-49AA-8F97-C3AB86B0339C}" type="presOf" srcId="{0C42598F-BB4B-41A4-9A40-D551CA8DBBB2}" destId="{1464BF7E-B669-420D-BE3C-200050652255}" srcOrd="0" destOrd="0" presId="urn:microsoft.com/office/officeart/2008/layout/HalfCircleOrganizationChart"/>
    <dgm:cxn modelId="{D67E6E3A-728D-4926-A73C-303BCB0B4627}" type="presOf" srcId="{6EC17405-DB81-4B74-984D-E885C431CA29}" destId="{35DB88BB-48AB-4AB5-8477-80D218B7DD3E}" srcOrd="1" destOrd="0" presId="urn:microsoft.com/office/officeart/2008/layout/HalfCircleOrganizationChart"/>
    <dgm:cxn modelId="{8AD3D124-CC16-4F57-B181-B627EC61709A}" type="presOf" srcId="{5692E14A-BDBD-49E2-A552-8316828BCA75}" destId="{41665357-557A-4380-AA4D-7FB4F34E7AF7}" srcOrd="0" destOrd="0" presId="urn:microsoft.com/office/officeart/2008/layout/HalfCircleOrganizationChart"/>
    <dgm:cxn modelId="{4DE4934B-78FA-49ED-92EE-EEE4B693549B}" type="presOf" srcId="{7339CACC-5AA5-454D-A734-473766894024}" destId="{77D9D315-B85E-40CC-9EF7-9E6C93C56358}" srcOrd="0" destOrd="0" presId="urn:microsoft.com/office/officeart/2008/layout/HalfCircleOrganizationChart"/>
    <dgm:cxn modelId="{10A8D425-5F1B-49F0-832B-11D30D15BF44}" type="presOf" srcId="{50E0DD5B-E53B-4F9B-A7F2-0ABFDCBF2AA8}" destId="{38384CD4-5DB7-464C-AE80-80BE930CE956}" srcOrd="0" destOrd="0" presId="urn:microsoft.com/office/officeart/2008/layout/HalfCircleOrganizationChart"/>
    <dgm:cxn modelId="{70191BD4-CFCA-4AB6-8EFB-A55118F7DDE5}" type="presParOf" srcId="{A09AE8B0-3709-4E0D-B558-B828D0778A5B}" destId="{6A89C300-0D25-4162-B4EB-F6084CA2DD86}" srcOrd="0" destOrd="0" presId="urn:microsoft.com/office/officeart/2008/layout/HalfCircleOrganizationChart"/>
    <dgm:cxn modelId="{1326D88C-A658-4D60-A739-376BD72D0D08}" type="presParOf" srcId="{6A89C300-0D25-4162-B4EB-F6084CA2DD86}" destId="{7E94D093-EBE4-4EEB-A442-D5152830D4B0}" srcOrd="0" destOrd="0" presId="urn:microsoft.com/office/officeart/2008/layout/HalfCircleOrganizationChart"/>
    <dgm:cxn modelId="{F62251FB-A568-49FE-9A71-4BEC362F97D9}" type="presParOf" srcId="{7E94D093-EBE4-4EEB-A442-D5152830D4B0}" destId="{C6C1A202-708E-4403-8D3D-06489C7C352D}" srcOrd="0" destOrd="0" presId="urn:microsoft.com/office/officeart/2008/layout/HalfCircleOrganizationChart"/>
    <dgm:cxn modelId="{66AE28E4-BFED-42A7-A841-BDA4CE9C218D}" type="presParOf" srcId="{7E94D093-EBE4-4EEB-A442-D5152830D4B0}" destId="{7B011460-F975-45DD-BFA1-5598906775C6}" srcOrd="1" destOrd="0" presId="urn:microsoft.com/office/officeart/2008/layout/HalfCircleOrganizationChart"/>
    <dgm:cxn modelId="{6C57BFF8-9A6D-4440-AF27-91C3E2081097}" type="presParOf" srcId="{7E94D093-EBE4-4EEB-A442-D5152830D4B0}" destId="{87F43F4B-6B3A-49DA-8A6D-521EEC139E69}" srcOrd="2" destOrd="0" presId="urn:microsoft.com/office/officeart/2008/layout/HalfCircleOrganizationChart"/>
    <dgm:cxn modelId="{7F5E24D7-4ADB-43C7-B478-8C6D3EE21844}" type="presParOf" srcId="{7E94D093-EBE4-4EEB-A442-D5152830D4B0}" destId="{6ECE78FE-5189-4760-A78A-A16E4F7A15F5}" srcOrd="3" destOrd="0" presId="urn:microsoft.com/office/officeart/2008/layout/HalfCircleOrganizationChart"/>
    <dgm:cxn modelId="{D7F7C24C-C2E2-42D9-9012-B4DEC1A293FE}" type="presParOf" srcId="{6A89C300-0D25-4162-B4EB-F6084CA2DD86}" destId="{DBD00D75-B1FD-433C-9A13-81C0E6A5AF58}" srcOrd="1" destOrd="0" presId="urn:microsoft.com/office/officeart/2008/layout/HalfCircleOrganizationChart"/>
    <dgm:cxn modelId="{373EFB40-E5E9-4F1D-9BCC-F762610393D1}" type="presParOf" srcId="{DBD00D75-B1FD-433C-9A13-81C0E6A5AF58}" destId="{54C96C2A-BA1B-4118-B816-3A909AC0EED1}" srcOrd="0" destOrd="0" presId="urn:microsoft.com/office/officeart/2008/layout/HalfCircleOrganizationChart"/>
    <dgm:cxn modelId="{9CB1C470-0A31-446F-AB37-694438DED63B}" type="presParOf" srcId="{DBD00D75-B1FD-433C-9A13-81C0E6A5AF58}" destId="{92962F6E-E14D-49B8-A39D-5DECD1709688}" srcOrd="1" destOrd="0" presId="urn:microsoft.com/office/officeart/2008/layout/HalfCircleOrganizationChart"/>
    <dgm:cxn modelId="{C7DF3BF1-54FB-4CB1-849A-7050B0D94B1F}" type="presParOf" srcId="{92962F6E-E14D-49B8-A39D-5DECD1709688}" destId="{9EE9331A-EE7B-4EC4-9D85-1C41AEB5DCE1}" srcOrd="0" destOrd="0" presId="urn:microsoft.com/office/officeart/2008/layout/HalfCircleOrganizationChart"/>
    <dgm:cxn modelId="{66343933-2CEF-4C8E-8F94-271CE0361553}" type="presParOf" srcId="{9EE9331A-EE7B-4EC4-9D85-1C41AEB5DCE1}" destId="{076D27DD-C05D-4A16-9094-D1ADF0CC3A81}" srcOrd="0" destOrd="0" presId="urn:microsoft.com/office/officeart/2008/layout/HalfCircleOrganizationChart"/>
    <dgm:cxn modelId="{718654C7-93F3-46C1-AC69-9B9436D94A69}" type="presParOf" srcId="{9EE9331A-EE7B-4EC4-9D85-1C41AEB5DCE1}" destId="{3C5458F9-6A11-4102-BC37-DA17C9163208}" srcOrd="1" destOrd="0" presId="urn:microsoft.com/office/officeart/2008/layout/HalfCircleOrganizationChart"/>
    <dgm:cxn modelId="{17D26BCC-F652-4637-9242-67D38F281B81}" type="presParOf" srcId="{9EE9331A-EE7B-4EC4-9D85-1C41AEB5DCE1}" destId="{FDCC3BD5-CCC4-4BC8-B28C-F22291EB5B00}" srcOrd="2" destOrd="0" presId="urn:microsoft.com/office/officeart/2008/layout/HalfCircleOrganizationChart"/>
    <dgm:cxn modelId="{6A3E48A5-D2EE-4FBB-B230-AC61F034B443}" type="presParOf" srcId="{9EE9331A-EE7B-4EC4-9D85-1C41AEB5DCE1}" destId="{CA36B9AA-F6D7-4602-8E2D-3388D617F995}" srcOrd="3" destOrd="0" presId="urn:microsoft.com/office/officeart/2008/layout/HalfCircleOrganizationChart"/>
    <dgm:cxn modelId="{A18228A8-B084-41EF-BE5B-32CE93849B72}" type="presParOf" srcId="{92962F6E-E14D-49B8-A39D-5DECD1709688}" destId="{863382CE-A5AA-45D3-8D4E-4503DCAA103E}" srcOrd="1" destOrd="0" presId="urn:microsoft.com/office/officeart/2008/layout/HalfCircleOrganizationChart"/>
    <dgm:cxn modelId="{49ADC3A3-A7A7-424C-9432-CF7B40A10854}" type="presParOf" srcId="{863382CE-A5AA-45D3-8D4E-4503DCAA103E}" destId="{1464BF7E-B669-420D-BE3C-200050652255}" srcOrd="0" destOrd="0" presId="urn:microsoft.com/office/officeart/2008/layout/HalfCircleOrganizationChart"/>
    <dgm:cxn modelId="{11F2034F-26F6-482A-AAD4-33AB3B14EBC2}" type="presParOf" srcId="{863382CE-A5AA-45D3-8D4E-4503DCAA103E}" destId="{FB9D58F7-BD65-49B7-BC0A-0BDB793785A7}" srcOrd="1" destOrd="0" presId="urn:microsoft.com/office/officeart/2008/layout/HalfCircleOrganizationChart"/>
    <dgm:cxn modelId="{BFBDF10E-F118-4E6F-90E0-E3BC937DAED0}" type="presParOf" srcId="{FB9D58F7-BD65-49B7-BC0A-0BDB793785A7}" destId="{3AE9E6E3-AC16-4FA7-A6E4-6ED8F56D1CCE}" srcOrd="0" destOrd="0" presId="urn:microsoft.com/office/officeart/2008/layout/HalfCircleOrganizationChart"/>
    <dgm:cxn modelId="{BC08F975-1D93-4257-8F81-07FC157B4C29}" type="presParOf" srcId="{3AE9E6E3-AC16-4FA7-A6E4-6ED8F56D1CCE}" destId="{41665357-557A-4380-AA4D-7FB4F34E7AF7}" srcOrd="0" destOrd="0" presId="urn:microsoft.com/office/officeart/2008/layout/HalfCircleOrganizationChart"/>
    <dgm:cxn modelId="{F9EA0CCF-AAB0-4242-AD44-F35159CD59AC}" type="presParOf" srcId="{3AE9E6E3-AC16-4FA7-A6E4-6ED8F56D1CCE}" destId="{74B0A87C-4666-4816-8C78-D66F94C84E15}" srcOrd="1" destOrd="0" presId="urn:microsoft.com/office/officeart/2008/layout/HalfCircleOrganizationChart"/>
    <dgm:cxn modelId="{D495DCC6-3EA4-4D76-B546-AD9AC123CDC5}" type="presParOf" srcId="{3AE9E6E3-AC16-4FA7-A6E4-6ED8F56D1CCE}" destId="{8CAAFFDF-38E0-4D83-9037-499EC1F9B9BF}" srcOrd="2" destOrd="0" presId="urn:microsoft.com/office/officeart/2008/layout/HalfCircleOrganizationChart"/>
    <dgm:cxn modelId="{35F7BF99-126F-4E1A-8E9B-1D783991E2C7}" type="presParOf" srcId="{3AE9E6E3-AC16-4FA7-A6E4-6ED8F56D1CCE}" destId="{2115DEF4-A124-45E4-A769-2E709DDCD6E2}" srcOrd="3" destOrd="0" presId="urn:microsoft.com/office/officeart/2008/layout/HalfCircleOrganizationChart"/>
    <dgm:cxn modelId="{28F9BCCD-E063-44F6-B7F6-33CA6F13073A}" type="presParOf" srcId="{FB9D58F7-BD65-49B7-BC0A-0BDB793785A7}" destId="{165D9FD7-1CCD-43C6-8D2C-11947DFFE209}" srcOrd="1" destOrd="0" presId="urn:microsoft.com/office/officeart/2008/layout/HalfCircleOrganizationChart"/>
    <dgm:cxn modelId="{0FA0156E-206C-471A-8488-3EDAD5DB4027}" type="presParOf" srcId="{FB9D58F7-BD65-49B7-BC0A-0BDB793785A7}" destId="{FD223257-86CE-404F-8098-3B51E5E57E6C}" srcOrd="2" destOrd="0" presId="urn:microsoft.com/office/officeart/2008/layout/HalfCircleOrganizationChart"/>
    <dgm:cxn modelId="{F7E2667B-AA6D-4CCB-ABCD-B750C476E776}" type="presParOf" srcId="{863382CE-A5AA-45D3-8D4E-4503DCAA103E}" destId="{4F78D89A-C438-44F1-A7ED-1D4CA13CAF20}" srcOrd="2" destOrd="0" presId="urn:microsoft.com/office/officeart/2008/layout/HalfCircleOrganizationChart"/>
    <dgm:cxn modelId="{D258AB8F-C3C2-4E9C-B9F4-431C8290979F}" type="presParOf" srcId="{863382CE-A5AA-45D3-8D4E-4503DCAA103E}" destId="{FD3900A6-AF79-4DD6-B836-F5DE7033649A}" srcOrd="3" destOrd="0" presId="urn:microsoft.com/office/officeart/2008/layout/HalfCircleOrganizationChart"/>
    <dgm:cxn modelId="{066833CC-6B49-49BE-B142-C4B2761D3A35}" type="presParOf" srcId="{FD3900A6-AF79-4DD6-B836-F5DE7033649A}" destId="{1CDF99E6-FD6C-4B32-A338-E87FC78A4738}" srcOrd="0" destOrd="0" presId="urn:microsoft.com/office/officeart/2008/layout/HalfCircleOrganizationChart"/>
    <dgm:cxn modelId="{839AF21F-E416-4F8E-813B-FE9172485ECA}" type="presParOf" srcId="{1CDF99E6-FD6C-4B32-A338-E87FC78A4738}" destId="{38384CD4-5DB7-464C-AE80-80BE930CE956}" srcOrd="0" destOrd="0" presId="urn:microsoft.com/office/officeart/2008/layout/HalfCircleOrganizationChart"/>
    <dgm:cxn modelId="{58F9E51A-0FC5-4CAC-912D-528AC2E6A5A5}" type="presParOf" srcId="{1CDF99E6-FD6C-4B32-A338-E87FC78A4738}" destId="{7522713B-D007-47F6-9FDD-FC8557D93EEE}" srcOrd="1" destOrd="0" presId="urn:microsoft.com/office/officeart/2008/layout/HalfCircleOrganizationChart"/>
    <dgm:cxn modelId="{96DCF92A-A403-448C-947B-53723D41AB6C}" type="presParOf" srcId="{1CDF99E6-FD6C-4B32-A338-E87FC78A4738}" destId="{3CDB91A3-5BBC-486B-A93D-94294993F374}" srcOrd="2" destOrd="0" presId="urn:microsoft.com/office/officeart/2008/layout/HalfCircleOrganizationChart"/>
    <dgm:cxn modelId="{C8DC2BE5-EDEC-4273-8DE1-80A79202FAF4}" type="presParOf" srcId="{1CDF99E6-FD6C-4B32-A338-E87FC78A4738}" destId="{4D38E88F-5A9A-4E2D-9474-866CD43915A1}" srcOrd="3" destOrd="0" presId="urn:microsoft.com/office/officeart/2008/layout/HalfCircleOrganizationChart"/>
    <dgm:cxn modelId="{7B55C3A9-2D6E-41D2-AB78-4FACBDBC9CA4}" type="presParOf" srcId="{FD3900A6-AF79-4DD6-B836-F5DE7033649A}" destId="{2C85BFB0-A338-40B0-8EDE-10E480F3DF6C}" srcOrd="1" destOrd="0" presId="urn:microsoft.com/office/officeart/2008/layout/HalfCircleOrganizationChart"/>
    <dgm:cxn modelId="{749F7EA6-CC09-4976-AAB7-60194209B503}" type="presParOf" srcId="{FD3900A6-AF79-4DD6-B836-F5DE7033649A}" destId="{35DC00C4-733E-444B-9A9B-424DDEF01A99}" srcOrd="2" destOrd="0" presId="urn:microsoft.com/office/officeart/2008/layout/HalfCircleOrganizationChart"/>
    <dgm:cxn modelId="{CD04FE18-DB6A-4F7D-9592-C825A1DA41A8}" type="presParOf" srcId="{92962F6E-E14D-49B8-A39D-5DECD1709688}" destId="{60C7951F-1F63-4A69-8924-0B04A8F6DE9E}" srcOrd="2" destOrd="0" presId="urn:microsoft.com/office/officeart/2008/layout/HalfCircleOrganizationChart"/>
    <dgm:cxn modelId="{60B958F6-60B6-496E-9101-D8C614760141}" type="presParOf" srcId="{DBD00D75-B1FD-433C-9A13-81C0E6A5AF58}" destId="{A60B2B2F-D0AF-413C-859D-3804202C5B70}" srcOrd="2" destOrd="0" presId="urn:microsoft.com/office/officeart/2008/layout/HalfCircleOrganizationChart"/>
    <dgm:cxn modelId="{7B014D62-64A9-415E-B665-8B195877773B}" type="presParOf" srcId="{DBD00D75-B1FD-433C-9A13-81C0E6A5AF58}" destId="{188AD32E-A793-43D8-8020-2BB0E985C560}" srcOrd="3" destOrd="0" presId="urn:microsoft.com/office/officeart/2008/layout/HalfCircleOrganizationChart"/>
    <dgm:cxn modelId="{22885235-9E4A-48A5-A4C2-9D871F01259C}" type="presParOf" srcId="{188AD32E-A793-43D8-8020-2BB0E985C560}" destId="{FFD5F169-ED87-4AD5-B8D1-C591C1A6BD13}" srcOrd="0" destOrd="0" presId="urn:microsoft.com/office/officeart/2008/layout/HalfCircleOrganizationChart"/>
    <dgm:cxn modelId="{339E332B-5EF7-47E9-AAF9-3C185D5C95CC}" type="presParOf" srcId="{FFD5F169-ED87-4AD5-B8D1-C591C1A6BD13}" destId="{FB111C86-0F8E-4EF1-B856-3F0C20E261C4}" srcOrd="0" destOrd="0" presId="urn:microsoft.com/office/officeart/2008/layout/HalfCircleOrganizationChart"/>
    <dgm:cxn modelId="{55E3DB79-A443-4377-B7CE-6ECF6936E4DF}" type="presParOf" srcId="{FFD5F169-ED87-4AD5-B8D1-C591C1A6BD13}" destId="{46E8DDC4-4119-478C-8D87-AE0F7780A485}" srcOrd="1" destOrd="0" presId="urn:microsoft.com/office/officeart/2008/layout/HalfCircleOrganizationChart"/>
    <dgm:cxn modelId="{A6EC74D5-05E8-42DD-B04A-2BF3BBB6A109}" type="presParOf" srcId="{FFD5F169-ED87-4AD5-B8D1-C591C1A6BD13}" destId="{4AB06792-DB28-40CF-B6EE-CAC8D180C9B0}" srcOrd="2" destOrd="0" presId="urn:microsoft.com/office/officeart/2008/layout/HalfCircleOrganizationChart"/>
    <dgm:cxn modelId="{739BD867-66AC-4E47-B7C4-2E6CE24471F9}" type="presParOf" srcId="{FFD5F169-ED87-4AD5-B8D1-C591C1A6BD13}" destId="{35DB88BB-48AB-4AB5-8477-80D218B7DD3E}" srcOrd="3" destOrd="0" presId="urn:microsoft.com/office/officeart/2008/layout/HalfCircleOrganizationChart"/>
    <dgm:cxn modelId="{151AD955-C1DF-40A1-B2AA-963419FFA29D}" type="presParOf" srcId="{188AD32E-A793-43D8-8020-2BB0E985C560}" destId="{9122D674-3E5E-4621-BD74-3D4B1BE55DEE}" srcOrd="1" destOrd="0" presId="urn:microsoft.com/office/officeart/2008/layout/HalfCircleOrganizationChart"/>
    <dgm:cxn modelId="{D93AB47F-7F1B-4974-912A-8328A45680B8}" type="presParOf" srcId="{9122D674-3E5E-4621-BD74-3D4B1BE55DEE}" destId="{C5B1C59B-EE60-4D4B-9033-F8B2E7B502D0}" srcOrd="0" destOrd="0" presId="urn:microsoft.com/office/officeart/2008/layout/HalfCircleOrganizationChart"/>
    <dgm:cxn modelId="{3400927D-83B7-434C-B07D-1D0E0A87EB10}" type="presParOf" srcId="{9122D674-3E5E-4621-BD74-3D4B1BE55DEE}" destId="{2CAF7232-57FE-4370-B975-40109B428D66}" srcOrd="1" destOrd="0" presId="urn:microsoft.com/office/officeart/2008/layout/HalfCircleOrganizationChart"/>
    <dgm:cxn modelId="{358026EF-4CB3-4D9A-8A17-311FB497A971}" type="presParOf" srcId="{2CAF7232-57FE-4370-B975-40109B428D66}" destId="{3AE82305-DF87-4EB9-AF26-3829B3B9B1ED}" srcOrd="0" destOrd="0" presId="urn:microsoft.com/office/officeart/2008/layout/HalfCircleOrganizationChart"/>
    <dgm:cxn modelId="{D195B45A-99D2-4FE3-8410-F2C85EDEFFF9}" type="presParOf" srcId="{3AE82305-DF87-4EB9-AF26-3829B3B9B1ED}" destId="{5AC55B6F-5EB2-47D5-8761-CFCA97D19950}" srcOrd="0" destOrd="0" presId="urn:microsoft.com/office/officeart/2008/layout/HalfCircleOrganizationChart"/>
    <dgm:cxn modelId="{3B4A9DAF-50B0-4C46-B004-F0A2C44A3B5A}" type="presParOf" srcId="{3AE82305-DF87-4EB9-AF26-3829B3B9B1ED}" destId="{1FFB5A50-969D-4756-97CA-288849DEA50F}" srcOrd="1" destOrd="0" presId="urn:microsoft.com/office/officeart/2008/layout/HalfCircleOrganizationChart"/>
    <dgm:cxn modelId="{6D9C7A89-951B-4B75-AF12-E0D89956A635}" type="presParOf" srcId="{3AE82305-DF87-4EB9-AF26-3829B3B9B1ED}" destId="{62C4A625-D11E-4ACB-8784-C7CED3810FCC}" srcOrd="2" destOrd="0" presId="urn:microsoft.com/office/officeart/2008/layout/HalfCircleOrganizationChart"/>
    <dgm:cxn modelId="{E01137C5-6E2C-4BEA-8C0B-929BE9E7B60B}" type="presParOf" srcId="{3AE82305-DF87-4EB9-AF26-3829B3B9B1ED}" destId="{AA10F01F-3367-42F7-AF78-9D7F3E49FB44}" srcOrd="3" destOrd="0" presId="urn:microsoft.com/office/officeart/2008/layout/HalfCircleOrganizationChart"/>
    <dgm:cxn modelId="{58EC603D-EC79-4EC6-8917-1FAA49FF82B7}" type="presParOf" srcId="{2CAF7232-57FE-4370-B975-40109B428D66}" destId="{7B92A018-546A-447A-8F2F-B44E22799AB0}" srcOrd="1" destOrd="0" presId="urn:microsoft.com/office/officeart/2008/layout/HalfCircleOrganizationChart"/>
    <dgm:cxn modelId="{96160B4B-8455-4A0B-9624-340923054974}" type="presParOf" srcId="{2CAF7232-57FE-4370-B975-40109B428D66}" destId="{03B95113-2A8E-47CD-A2B9-B51DF791E813}" srcOrd="2" destOrd="0" presId="urn:microsoft.com/office/officeart/2008/layout/HalfCircleOrganizationChart"/>
    <dgm:cxn modelId="{E640EA47-F622-47F4-AC31-A807615599F0}" type="presParOf" srcId="{9122D674-3E5E-4621-BD74-3D4B1BE55DEE}" destId="{77D9D315-B85E-40CC-9EF7-9E6C93C56358}" srcOrd="2" destOrd="0" presId="urn:microsoft.com/office/officeart/2008/layout/HalfCircleOrganizationChart"/>
    <dgm:cxn modelId="{EE2D61A6-1443-45F8-B4ED-04245483968F}" type="presParOf" srcId="{9122D674-3E5E-4621-BD74-3D4B1BE55DEE}" destId="{A23F789F-F86C-47B7-B4A1-0C94216056CD}" srcOrd="3" destOrd="0" presId="urn:microsoft.com/office/officeart/2008/layout/HalfCircleOrganizationChart"/>
    <dgm:cxn modelId="{E9E08D8D-8484-4E83-94C5-479783E50963}" type="presParOf" srcId="{A23F789F-F86C-47B7-B4A1-0C94216056CD}" destId="{967CF147-F161-4F9F-9428-309379736C8C}" srcOrd="0" destOrd="0" presId="urn:microsoft.com/office/officeart/2008/layout/HalfCircleOrganizationChart"/>
    <dgm:cxn modelId="{9ED35B17-DDEB-42EC-97F9-673CFE9503A2}" type="presParOf" srcId="{967CF147-F161-4F9F-9428-309379736C8C}" destId="{0163DC4C-9ECC-4150-95B6-F0EBE35853EF}" srcOrd="0" destOrd="0" presId="urn:microsoft.com/office/officeart/2008/layout/HalfCircleOrganizationChart"/>
    <dgm:cxn modelId="{2BE73EAD-29E5-40CC-952C-06D926AC1145}" type="presParOf" srcId="{967CF147-F161-4F9F-9428-309379736C8C}" destId="{528E99D7-31A2-483D-A48C-336E6D91B250}" srcOrd="1" destOrd="0" presId="urn:microsoft.com/office/officeart/2008/layout/HalfCircleOrganizationChart"/>
    <dgm:cxn modelId="{9AF64A8A-F0C7-4DF0-9363-0B5529084DB9}" type="presParOf" srcId="{967CF147-F161-4F9F-9428-309379736C8C}" destId="{4B8E5197-7C9B-4B77-AF09-FF037CC7126E}" srcOrd="2" destOrd="0" presId="urn:microsoft.com/office/officeart/2008/layout/HalfCircleOrganizationChart"/>
    <dgm:cxn modelId="{ADB2B902-4A9A-4962-AAEC-27CD8809EB9B}" type="presParOf" srcId="{967CF147-F161-4F9F-9428-309379736C8C}" destId="{2A5370CF-8A13-413A-B796-B10C7B801F71}" srcOrd="3" destOrd="0" presId="urn:microsoft.com/office/officeart/2008/layout/HalfCircleOrganizationChart"/>
    <dgm:cxn modelId="{0810D2D1-2FD0-4ECD-A1E9-2C1FF3578CA1}" type="presParOf" srcId="{A23F789F-F86C-47B7-B4A1-0C94216056CD}" destId="{B7899678-732B-4658-85CA-EF830752C18D}" srcOrd="1" destOrd="0" presId="urn:microsoft.com/office/officeart/2008/layout/HalfCircleOrganizationChart"/>
    <dgm:cxn modelId="{A5910630-BAAC-4615-B20A-0D1AA64524F5}" type="presParOf" srcId="{A23F789F-F86C-47B7-B4A1-0C94216056CD}" destId="{D6C9256C-8870-4378-AF46-7A636374FB7F}" srcOrd="2" destOrd="0" presId="urn:microsoft.com/office/officeart/2008/layout/HalfCircleOrganizationChart"/>
    <dgm:cxn modelId="{378A406A-0805-4A27-A97B-538C205C5DA8}" type="presParOf" srcId="{188AD32E-A793-43D8-8020-2BB0E985C560}" destId="{061F7E7A-94DD-4F5F-A717-29261739EB0E}" srcOrd="2" destOrd="0" presId="urn:microsoft.com/office/officeart/2008/layout/HalfCircleOrganizationChart"/>
    <dgm:cxn modelId="{A82D9B2B-6113-4720-B80E-B026AAC1C25A}" type="presParOf" srcId="{6A89C300-0D25-4162-B4EB-F6084CA2DD86}" destId="{A940EBA6-6981-4B52-9403-9F0C84C49227}" srcOrd="2" destOrd="0" presId="urn:microsoft.com/office/officeart/2008/layout/HalfCircleOrganizationChart"/>
  </dgm:cxnLst>
  <dgm:bg/>
  <dgm:whole>
    <a:ln w="28575">
      <a:noFill/>
    </a:ln>
  </dgm:whole>
  <dgm:extLst>
    <a:ext uri="{C62137D5-CB1D-491B-B009-E17868A290BF}">
      <dgm14:recolorImg xmlns:dgm14="http://schemas.microsoft.com/office/drawing/2010/diagram" xmlns="" val="1"/>
    </a:ex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0DF4A9E-7867-42EC-A9ED-CEDF6C1C8FBB}">
      <dsp:nvSpPr>
        <dsp:cNvPr id="0" name=""/>
        <dsp:cNvSpPr/>
      </dsp:nvSpPr>
      <dsp:spPr>
        <a:xfrm>
          <a:off x="906613" y="344046"/>
          <a:ext cx="2319466" cy="724833"/>
        </a:xfrm>
        <a:prstGeom prst="rect">
          <a:avLst/>
        </a:prstGeom>
        <a:solidFill>
          <a:schemeClr val="dk1">
            <a:alpha val="4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0954" tIns="76200" rIns="76200" bIns="76200" numCol="1" spcCol="1270" anchor="ctr" anchorCtr="0">
          <a:noAutofit/>
        </a:bodyPr>
        <a:lstStyle/>
        <a:p>
          <a:pPr lvl="0" algn="l" defTabSz="889000">
            <a:lnSpc>
              <a:spcPct val="90000"/>
            </a:lnSpc>
            <a:spcBef>
              <a:spcPct val="0"/>
            </a:spcBef>
            <a:spcAft>
              <a:spcPct val="35000"/>
            </a:spcAft>
          </a:pPr>
          <a:r>
            <a:rPr lang="en-US" sz="2000" kern="1200" dirty="0"/>
            <a:t>Hand to mouth behavior</a:t>
          </a:r>
        </a:p>
      </dsp:txBody>
      <dsp:txXfrm>
        <a:off x="906613" y="344046"/>
        <a:ext cx="2319466" cy="724833"/>
      </dsp:txXfrm>
    </dsp:sp>
    <dsp:sp modelId="{A7E2106A-246A-49F7-98A4-56313D542E2A}">
      <dsp:nvSpPr>
        <dsp:cNvPr id="0" name=""/>
        <dsp:cNvSpPr/>
      </dsp:nvSpPr>
      <dsp:spPr>
        <a:xfrm>
          <a:off x="809968" y="239348"/>
          <a:ext cx="507383" cy="761075"/>
        </a:xfrm>
        <a:prstGeom prst="rect">
          <a:avLst/>
        </a:prstGeom>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rcRect/>
          <a:stretch>
            <a:fillRect l="-25000" r="-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83C13A-DB8F-4832-96B1-5D5FE1773B72}">
      <dsp:nvSpPr>
        <dsp:cNvPr id="0" name=""/>
        <dsp:cNvSpPr/>
      </dsp:nvSpPr>
      <dsp:spPr>
        <a:xfrm>
          <a:off x="906613" y="1256531"/>
          <a:ext cx="2319466" cy="724833"/>
        </a:xfrm>
        <a:prstGeom prst="rect">
          <a:avLst/>
        </a:prstGeom>
        <a:solidFill>
          <a:schemeClr val="dk1">
            <a:alpha val="4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0954" tIns="76200" rIns="76200" bIns="76200" numCol="1" spcCol="1270" anchor="ctr" anchorCtr="0">
          <a:noAutofit/>
        </a:bodyPr>
        <a:lstStyle/>
        <a:p>
          <a:pPr lvl="0" algn="l" defTabSz="889000">
            <a:lnSpc>
              <a:spcPct val="90000"/>
            </a:lnSpc>
            <a:spcBef>
              <a:spcPct val="0"/>
            </a:spcBef>
            <a:spcAft>
              <a:spcPct val="35000"/>
            </a:spcAft>
          </a:pPr>
          <a:r>
            <a:rPr lang="en-US" sz="2000" kern="1200" dirty="0"/>
            <a:t>Curiosity </a:t>
          </a:r>
        </a:p>
      </dsp:txBody>
      <dsp:txXfrm>
        <a:off x="906613" y="1256531"/>
        <a:ext cx="2319466" cy="724833"/>
      </dsp:txXfrm>
    </dsp:sp>
    <dsp:sp modelId="{606FF6BA-2496-4FFE-997C-6D7C1723C615}">
      <dsp:nvSpPr>
        <dsp:cNvPr id="0" name=""/>
        <dsp:cNvSpPr/>
      </dsp:nvSpPr>
      <dsp:spPr>
        <a:xfrm>
          <a:off x="809968" y="1151832"/>
          <a:ext cx="507383" cy="761075"/>
        </a:xfrm>
        <a:prstGeom prst="rect">
          <a:avLst/>
        </a:prstGeom>
        <a:blipFill rotWithShape="1">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l="-25000" r="-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E09E71-1E63-4A95-B97E-7D438C920AB2}">
      <dsp:nvSpPr>
        <dsp:cNvPr id="0" name=""/>
        <dsp:cNvSpPr/>
      </dsp:nvSpPr>
      <dsp:spPr>
        <a:xfrm>
          <a:off x="906613" y="2169015"/>
          <a:ext cx="2319466" cy="724833"/>
        </a:xfrm>
        <a:prstGeom prst="rect">
          <a:avLst/>
        </a:prstGeom>
        <a:solidFill>
          <a:schemeClr val="dk1">
            <a:alpha val="4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0954" tIns="76200" rIns="76200" bIns="76200" numCol="1" spcCol="1270" anchor="ctr" anchorCtr="0">
          <a:noAutofit/>
        </a:bodyPr>
        <a:lstStyle/>
        <a:p>
          <a:pPr lvl="0" algn="l" defTabSz="889000">
            <a:lnSpc>
              <a:spcPct val="90000"/>
            </a:lnSpc>
            <a:spcBef>
              <a:spcPct val="0"/>
            </a:spcBef>
            <a:spcAft>
              <a:spcPct val="35000"/>
            </a:spcAft>
          </a:pPr>
          <a:r>
            <a:rPr lang="en-US" sz="2000" kern="1200" dirty="0"/>
            <a:t>Look-alikes</a:t>
          </a:r>
        </a:p>
      </dsp:txBody>
      <dsp:txXfrm>
        <a:off x="906613" y="2169015"/>
        <a:ext cx="2319466" cy="724833"/>
      </dsp:txXfrm>
    </dsp:sp>
    <dsp:sp modelId="{81330B5F-0A99-47DE-AF1D-A1D83E7419B6}">
      <dsp:nvSpPr>
        <dsp:cNvPr id="0" name=""/>
        <dsp:cNvSpPr/>
      </dsp:nvSpPr>
      <dsp:spPr>
        <a:xfrm>
          <a:off x="809968" y="2064317"/>
          <a:ext cx="507383" cy="761075"/>
        </a:xfrm>
        <a:prstGeom prst="rect">
          <a:avLst/>
        </a:prstGeom>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l="-25000" r="-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102E86-3E46-49CB-A9B8-7F5FFBCB845B}">
      <dsp:nvSpPr>
        <dsp:cNvPr id="0" name=""/>
        <dsp:cNvSpPr/>
      </dsp:nvSpPr>
      <dsp:spPr>
        <a:xfrm>
          <a:off x="906613" y="3081500"/>
          <a:ext cx="2319466" cy="724833"/>
        </a:xfrm>
        <a:prstGeom prst="rect">
          <a:avLst/>
        </a:prstGeom>
        <a:solidFill>
          <a:schemeClr val="dk1">
            <a:alpha val="4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0954" tIns="76200" rIns="76200" bIns="76200" numCol="1" spcCol="1270" anchor="ctr" anchorCtr="0">
          <a:noAutofit/>
        </a:bodyPr>
        <a:lstStyle/>
        <a:p>
          <a:pPr lvl="0" algn="l" defTabSz="889000">
            <a:lnSpc>
              <a:spcPct val="90000"/>
            </a:lnSpc>
            <a:spcBef>
              <a:spcPct val="0"/>
            </a:spcBef>
            <a:spcAft>
              <a:spcPct val="35000"/>
            </a:spcAft>
          </a:pPr>
          <a:r>
            <a:rPr lang="en-US" sz="2000" kern="1200" dirty="0"/>
            <a:t>Imitation</a:t>
          </a:r>
        </a:p>
      </dsp:txBody>
      <dsp:txXfrm>
        <a:off x="906613" y="3081500"/>
        <a:ext cx="2319466" cy="724833"/>
      </dsp:txXfrm>
    </dsp:sp>
    <dsp:sp modelId="{82AFAA47-0E13-4CE2-927D-76045A88F749}">
      <dsp:nvSpPr>
        <dsp:cNvPr id="0" name=""/>
        <dsp:cNvSpPr/>
      </dsp:nvSpPr>
      <dsp:spPr>
        <a:xfrm>
          <a:off x="809968" y="2976802"/>
          <a:ext cx="507383" cy="761075"/>
        </a:xfrm>
        <a:prstGeom prst="rect">
          <a:avLst/>
        </a:prstGeom>
        <a:blipFill>
          <a:blip xmlns:r="http://schemas.openxmlformats.org/officeDocument/2006/relationships" r:embed="rId7">
            <a:extLst>
              <a:ext uri="{96DAC541-7B7A-43D3-8B79-37D633B846F1}">
                <asvg:svgBlip xmlns:asvg="http://schemas.microsoft.com/office/drawing/2016/SVG/main" xmlns="" r:embed="rId8"/>
              </a:ext>
            </a:extLst>
          </a:blip>
          <a:srcRect/>
          <a:stretch>
            <a:fillRect l="-25000" r="-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0DF4A9E-7867-42EC-A9ED-CEDF6C1C8FBB}">
      <dsp:nvSpPr>
        <dsp:cNvPr id="0" name=""/>
        <dsp:cNvSpPr/>
      </dsp:nvSpPr>
      <dsp:spPr>
        <a:xfrm>
          <a:off x="906613" y="344046"/>
          <a:ext cx="2319466" cy="724833"/>
        </a:xfrm>
        <a:prstGeom prst="rect">
          <a:avLst/>
        </a:prstGeom>
        <a:solidFill>
          <a:schemeClr val="dk1">
            <a:alpha val="4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0954" tIns="80010" rIns="80010" bIns="80010" numCol="1" spcCol="1270" anchor="ctr" anchorCtr="0">
          <a:noAutofit/>
        </a:bodyPr>
        <a:lstStyle/>
        <a:p>
          <a:pPr lvl="0" algn="l" defTabSz="933450">
            <a:lnSpc>
              <a:spcPct val="90000"/>
            </a:lnSpc>
            <a:spcBef>
              <a:spcPct val="0"/>
            </a:spcBef>
            <a:spcAft>
              <a:spcPct val="35000"/>
            </a:spcAft>
          </a:pPr>
          <a:r>
            <a:rPr lang="en-US" sz="2100" kern="1200" dirty="0"/>
            <a:t>Independence</a:t>
          </a:r>
        </a:p>
      </dsp:txBody>
      <dsp:txXfrm>
        <a:off x="906613" y="344046"/>
        <a:ext cx="2319466" cy="724833"/>
      </dsp:txXfrm>
    </dsp:sp>
    <dsp:sp modelId="{A7E2106A-246A-49F7-98A4-56313D542E2A}">
      <dsp:nvSpPr>
        <dsp:cNvPr id="0" name=""/>
        <dsp:cNvSpPr/>
      </dsp:nvSpPr>
      <dsp:spPr>
        <a:xfrm>
          <a:off x="809968" y="239348"/>
          <a:ext cx="507383" cy="761075"/>
        </a:xfrm>
        <a:prstGeom prst="rect">
          <a:avLst/>
        </a:prstGeom>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rcRect/>
          <a:stretch>
            <a:fillRect l="-25000" r="-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83C13A-DB8F-4832-96B1-5D5FE1773B72}">
      <dsp:nvSpPr>
        <dsp:cNvPr id="0" name=""/>
        <dsp:cNvSpPr/>
      </dsp:nvSpPr>
      <dsp:spPr>
        <a:xfrm>
          <a:off x="906613" y="1256531"/>
          <a:ext cx="2319466" cy="724833"/>
        </a:xfrm>
        <a:prstGeom prst="rect">
          <a:avLst/>
        </a:prstGeom>
        <a:solidFill>
          <a:schemeClr val="dk1">
            <a:alpha val="4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0954" tIns="80010" rIns="80010" bIns="80010" numCol="1" spcCol="1270" anchor="ctr" anchorCtr="0">
          <a:noAutofit/>
        </a:bodyPr>
        <a:lstStyle/>
        <a:p>
          <a:pPr lvl="0" algn="l" defTabSz="933450">
            <a:lnSpc>
              <a:spcPct val="90000"/>
            </a:lnSpc>
            <a:spcBef>
              <a:spcPct val="0"/>
            </a:spcBef>
            <a:spcAft>
              <a:spcPct val="35000"/>
            </a:spcAft>
          </a:pPr>
          <a:r>
            <a:rPr lang="en-US" sz="2100" kern="1200" dirty="0"/>
            <a:t>Time alone </a:t>
          </a:r>
        </a:p>
      </dsp:txBody>
      <dsp:txXfrm>
        <a:off x="906613" y="1256531"/>
        <a:ext cx="2319466" cy="724833"/>
      </dsp:txXfrm>
    </dsp:sp>
    <dsp:sp modelId="{606FF6BA-2496-4FFE-997C-6D7C1723C615}">
      <dsp:nvSpPr>
        <dsp:cNvPr id="0" name=""/>
        <dsp:cNvSpPr/>
      </dsp:nvSpPr>
      <dsp:spPr>
        <a:xfrm>
          <a:off x="809968" y="1151832"/>
          <a:ext cx="507383" cy="761075"/>
        </a:xfrm>
        <a:prstGeom prst="rect">
          <a:avLst/>
        </a:prstGeom>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l="-25000" r="-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E09E71-1E63-4A95-B97E-7D438C920AB2}">
      <dsp:nvSpPr>
        <dsp:cNvPr id="0" name=""/>
        <dsp:cNvSpPr/>
      </dsp:nvSpPr>
      <dsp:spPr>
        <a:xfrm>
          <a:off x="906613" y="2169015"/>
          <a:ext cx="2319466" cy="724833"/>
        </a:xfrm>
        <a:prstGeom prst="rect">
          <a:avLst/>
        </a:prstGeom>
        <a:solidFill>
          <a:schemeClr val="dk1">
            <a:alpha val="4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0954" tIns="80010" rIns="80010" bIns="80010" numCol="1" spcCol="1270" anchor="ctr" anchorCtr="0">
          <a:noAutofit/>
        </a:bodyPr>
        <a:lstStyle/>
        <a:p>
          <a:pPr lvl="0" algn="l" defTabSz="933450">
            <a:lnSpc>
              <a:spcPct val="90000"/>
            </a:lnSpc>
            <a:spcBef>
              <a:spcPct val="0"/>
            </a:spcBef>
            <a:spcAft>
              <a:spcPct val="35000"/>
            </a:spcAft>
          </a:pPr>
          <a:r>
            <a:rPr lang="en-US" sz="2100" kern="1200" dirty="0"/>
            <a:t>Magical thinking</a:t>
          </a:r>
        </a:p>
      </dsp:txBody>
      <dsp:txXfrm>
        <a:off x="906613" y="2169015"/>
        <a:ext cx="2319466" cy="724833"/>
      </dsp:txXfrm>
    </dsp:sp>
    <dsp:sp modelId="{81330B5F-0A99-47DE-AF1D-A1D83E7419B6}">
      <dsp:nvSpPr>
        <dsp:cNvPr id="0" name=""/>
        <dsp:cNvSpPr/>
      </dsp:nvSpPr>
      <dsp:spPr>
        <a:xfrm>
          <a:off x="809968" y="2064317"/>
          <a:ext cx="507383" cy="761075"/>
        </a:xfrm>
        <a:prstGeom prst="rect">
          <a:avLst/>
        </a:prstGeom>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l="-25000" r="-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102E86-3E46-49CB-A9B8-7F5FFBCB845B}">
      <dsp:nvSpPr>
        <dsp:cNvPr id="0" name=""/>
        <dsp:cNvSpPr/>
      </dsp:nvSpPr>
      <dsp:spPr>
        <a:xfrm>
          <a:off x="906613" y="3081500"/>
          <a:ext cx="2319466" cy="724833"/>
        </a:xfrm>
        <a:prstGeom prst="rect">
          <a:avLst/>
        </a:prstGeom>
        <a:solidFill>
          <a:schemeClr val="dk1">
            <a:alpha val="4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0954" tIns="80010" rIns="80010" bIns="80010" numCol="1" spcCol="1270" anchor="ctr" anchorCtr="0">
          <a:noAutofit/>
        </a:bodyPr>
        <a:lstStyle/>
        <a:p>
          <a:pPr lvl="0" algn="l" defTabSz="933450">
            <a:lnSpc>
              <a:spcPct val="90000"/>
            </a:lnSpc>
            <a:spcBef>
              <a:spcPct val="0"/>
            </a:spcBef>
            <a:spcAft>
              <a:spcPct val="35000"/>
            </a:spcAft>
          </a:pPr>
          <a:r>
            <a:rPr lang="en-US" sz="2100" kern="1200" dirty="0"/>
            <a:t>Dares</a:t>
          </a:r>
        </a:p>
      </dsp:txBody>
      <dsp:txXfrm>
        <a:off x="906613" y="3081500"/>
        <a:ext cx="2319466" cy="724833"/>
      </dsp:txXfrm>
    </dsp:sp>
    <dsp:sp modelId="{82AFAA47-0E13-4CE2-927D-76045A88F749}">
      <dsp:nvSpPr>
        <dsp:cNvPr id="0" name=""/>
        <dsp:cNvSpPr/>
      </dsp:nvSpPr>
      <dsp:spPr>
        <a:xfrm>
          <a:off x="809968" y="2976802"/>
          <a:ext cx="507383" cy="761075"/>
        </a:xfrm>
        <a:prstGeom prst="rect">
          <a:avLst/>
        </a:prstGeom>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l="-25000" r="-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0DF4A9E-7867-42EC-A9ED-CEDF6C1C8FBB}">
      <dsp:nvSpPr>
        <dsp:cNvPr id="0" name=""/>
        <dsp:cNvSpPr/>
      </dsp:nvSpPr>
      <dsp:spPr>
        <a:xfrm>
          <a:off x="906613" y="344046"/>
          <a:ext cx="2319466" cy="724833"/>
        </a:xfrm>
        <a:prstGeom prst="rect">
          <a:avLst/>
        </a:prstGeom>
        <a:solidFill>
          <a:schemeClr val="dk1">
            <a:alpha val="4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0954" tIns="76200" rIns="76200" bIns="76200" numCol="1" spcCol="1270" anchor="ctr" anchorCtr="0">
          <a:noAutofit/>
        </a:bodyPr>
        <a:lstStyle/>
        <a:p>
          <a:pPr lvl="0" algn="l" defTabSz="889000">
            <a:lnSpc>
              <a:spcPct val="90000"/>
            </a:lnSpc>
            <a:spcBef>
              <a:spcPct val="0"/>
            </a:spcBef>
            <a:spcAft>
              <a:spcPct val="35000"/>
            </a:spcAft>
          </a:pPr>
          <a:r>
            <a:rPr lang="en-US" sz="2000" kern="1200" dirty="0"/>
            <a:t>Workplace</a:t>
          </a:r>
        </a:p>
      </dsp:txBody>
      <dsp:txXfrm>
        <a:off x="906613" y="344046"/>
        <a:ext cx="2319466" cy="724833"/>
      </dsp:txXfrm>
    </dsp:sp>
    <dsp:sp modelId="{A7E2106A-246A-49F7-98A4-56313D542E2A}">
      <dsp:nvSpPr>
        <dsp:cNvPr id="0" name=""/>
        <dsp:cNvSpPr/>
      </dsp:nvSpPr>
      <dsp:spPr>
        <a:xfrm>
          <a:off x="809968" y="239348"/>
          <a:ext cx="507383" cy="761075"/>
        </a:xfrm>
        <a:prstGeom prst="rect">
          <a:avLst/>
        </a:prstGeom>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rcRect/>
          <a:stretch>
            <a:fillRect l="-25000" r="-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83C13A-DB8F-4832-96B1-5D5FE1773B72}">
      <dsp:nvSpPr>
        <dsp:cNvPr id="0" name=""/>
        <dsp:cNvSpPr/>
      </dsp:nvSpPr>
      <dsp:spPr>
        <a:xfrm>
          <a:off x="906613" y="1256531"/>
          <a:ext cx="2319466" cy="724833"/>
        </a:xfrm>
        <a:prstGeom prst="rect">
          <a:avLst/>
        </a:prstGeom>
        <a:solidFill>
          <a:schemeClr val="dk1">
            <a:alpha val="4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0954" tIns="76200" rIns="76200" bIns="76200" numCol="1" spcCol="1270" anchor="ctr" anchorCtr="0">
          <a:noAutofit/>
        </a:bodyPr>
        <a:lstStyle/>
        <a:p>
          <a:pPr lvl="0" algn="l" defTabSz="889000">
            <a:lnSpc>
              <a:spcPct val="90000"/>
            </a:lnSpc>
            <a:spcBef>
              <a:spcPct val="0"/>
            </a:spcBef>
            <a:spcAft>
              <a:spcPct val="35000"/>
            </a:spcAft>
          </a:pPr>
          <a:r>
            <a:rPr lang="en-US" sz="2000" kern="1200" dirty="0"/>
            <a:t>Stress</a:t>
          </a:r>
        </a:p>
      </dsp:txBody>
      <dsp:txXfrm>
        <a:off x="906613" y="1256531"/>
        <a:ext cx="2319466" cy="724833"/>
      </dsp:txXfrm>
    </dsp:sp>
    <dsp:sp modelId="{606FF6BA-2496-4FFE-997C-6D7C1723C615}">
      <dsp:nvSpPr>
        <dsp:cNvPr id="0" name=""/>
        <dsp:cNvSpPr/>
      </dsp:nvSpPr>
      <dsp:spPr>
        <a:xfrm>
          <a:off x="809968" y="1151832"/>
          <a:ext cx="507383" cy="761075"/>
        </a:xfrm>
        <a:prstGeom prst="rect">
          <a:avLst/>
        </a:prstGeom>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l="-25000" r="-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E09E71-1E63-4A95-B97E-7D438C920AB2}">
      <dsp:nvSpPr>
        <dsp:cNvPr id="0" name=""/>
        <dsp:cNvSpPr/>
      </dsp:nvSpPr>
      <dsp:spPr>
        <a:xfrm>
          <a:off x="906613" y="2169015"/>
          <a:ext cx="2319466" cy="724833"/>
        </a:xfrm>
        <a:prstGeom prst="rect">
          <a:avLst/>
        </a:prstGeom>
        <a:solidFill>
          <a:schemeClr val="dk1">
            <a:alpha val="4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0954" tIns="76200" rIns="76200" bIns="76200" numCol="1" spcCol="1270" anchor="ctr" anchorCtr="0">
          <a:noAutofit/>
        </a:bodyPr>
        <a:lstStyle/>
        <a:p>
          <a:pPr lvl="0" algn="l" defTabSz="889000">
            <a:lnSpc>
              <a:spcPct val="90000"/>
            </a:lnSpc>
            <a:spcBef>
              <a:spcPct val="0"/>
            </a:spcBef>
            <a:spcAft>
              <a:spcPct val="35000"/>
            </a:spcAft>
          </a:pPr>
          <a:r>
            <a:rPr lang="en-US" sz="2000" kern="1200" dirty="0"/>
            <a:t>Peer Pressure</a:t>
          </a:r>
        </a:p>
      </dsp:txBody>
      <dsp:txXfrm>
        <a:off x="906613" y="2169015"/>
        <a:ext cx="2319466" cy="724833"/>
      </dsp:txXfrm>
    </dsp:sp>
    <dsp:sp modelId="{81330B5F-0A99-47DE-AF1D-A1D83E7419B6}">
      <dsp:nvSpPr>
        <dsp:cNvPr id="0" name=""/>
        <dsp:cNvSpPr/>
      </dsp:nvSpPr>
      <dsp:spPr>
        <a:xfrm>
          <a:off x="809968" y="2064317"/>
          <a:ext cx="507383" cy="761075"/>
        </a:xfrm>
        <a:prstGeom prst="rect">
          <a:avLst/>
        </a:prstGeom>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l="-25000" r="-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102E86-3E46-49CB-A9B8-7F5FFBCB845B}">
      <dsp:nvSpPr>
        <dsp:cNvPr id="0" name=""/>
        <dsp:cNvSpPr/>
      </dsp:nvSpPr>
      <dsp:spPr>
        <a:xfrm>
          <a:off x="908816" y="3095098"/>
          <a:ext cx="2319466" cy="724833"/>
        </a:xfrm>
        <a:prstGeom prst="rect">
          <a:avLst/>
        </a:prstGeom>
        <a:solidFill>
          <a:schemeClr val="dk1">
            <a:alpha val="4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0954" tIns="76200" rIns="76200" bIns="76200" numCol="1" spcCol="1270" anchor="ctr" anchorCtr="0">
          <a:noAutofit/>
        </a:bodyPr>
        <a:lstStyle/>
        <a:p>
          <a:pPr lvl="0" algn="l" defTabSz="889000">
            <a:lnSpc>
              <a:spcPct val="90000"/>
            </a:lnSpc>
            <a:spcBef>
              <a:spcPct val="0"/>
            </a:spcBef>
            <a:spcAft>
              <a:spcPct val="35000"/>
            </a:spcAft>
          </a:pPr>
          <a:r>
            <a:rPr lang="en-US" sz="2000" kern="1200" dirty="0"/>
            <a:t>Misconceptions</a:t>
          </a:r>
        </a:p>
      </dsp:txBody>
      <dsp:txXfrm>
        <a:off x="908816" y="3095098"/>
        <a:ext cx="2319466" cy="724833"/>
      </dsp:txXfrm>
    </dsp:sp>
    <dsp:sp modelId="{82AFAA47-0E13-4CE2-927D-76045A88F749}">
      <dsp:nvSpPr>
        <dsp:cNvPr id="0" name=""/>
        <dsp:cNvSpPr/>
      </dsp:nvSpPr>
      <dsp:spPr>
        <a:xfrm>
          <a:off x="809968" y="2976802"/>
          <a:ext cx="507383" cy="761075"/>
        </a:xfrm>
        <a:prstGeom prst="rect">
          <a:avLst/>
        </a:prstGeom>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l="-25000" r="-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a8128bed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a8128bed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With the wider use of and availability of cannabis comes the risk of increased exposure. We have seen a steady increase of calls related to children 5 years or younger consuming cannabis.  Our data shows that the total number of calls has more than doubled every year since 2018.  So, in 2020-2021 we see a large increase in total calls.</a:t>
            </a:r>
          </a:p>
          <a:p>
            <a:endParaRPr lang="en-US" dirty="0"/>
          </a:p>
          <a:p>
            <a:endParaRPr lang="en-US" dirty="0"/>
          </a:p>
          <a:p>
            <a:r>
              <a:rPr lang="en-US" dirty="0"/>
              <a:t>Pediatric Poisonings Associated with Ingestion of Marijuana Products </a:t>
            </a:r>
          </a:p>
          <a:p>
            <a:r>
              <a:rPr lang="en-US" dirty="0"/>
              <a:t>#1245 pediatric patient visits in children 0-11 years</a:t>
            </a:r>
          </a:p>
          <a:p>
            <a:r>
              <a:rPr lang="en-US" dirty="0"/>
              <a:t>77% were for children under 5 years</a:t>
            </a:r>
          </a:p>
          <a:p>
            <a:r>
              <a:rPr lang="en-US" dirty="0"/>
              <a:t>Male 51%</a:t>
            </a:r>
          </a:p>
          <a:p>
            <a:r>
              <a:rPr lang="en-US" dirty="0"/>
              <a:t>Edible 578%</a:t>
            </a:r>
          </a:p>
          <a:p>
            <a:r>
              <a:rPr lang="en-US" dirty="0"/>
              <a:t>55.5% admitted or transferred</a:t>
            </a:r>
          </a:p>
          <a:p>
            <a:r>
              <a:rPr lang="en-US" dirty="0"/>
              <a:t>60% summer/spring</a:t>
            </a:r>
          </a:p>
          <a:p>
            <a:pPr marL="0" lvl="0" indent="0" algn="l" rtl="0">
              <a:spcBef>
                <a:spcPts val="0"/>
              </a:spcBef>
              <a:spcAft>
                <a:spcPts val="0"/>
              </a:spcAft>
              <a:buNone/>
            </a:pPr>
            <a:endParaRPr b="1"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At the Missouri Poison Center, we have seen a steady increase of calls related to children 5 years or younger consuming cannabis. Our data shows that the total number of calls has more than doubled every year since 2018. </a:t>
            </a:r>
          </a:p>
          <a:p>
            <a:endParaRPr lang="en-US" dirty="0"/>
          </a:p>
          <a:p>
            <a:endParaRPr lang="en-US" dirty="0"/>
          </a:p>
          <a:p>
            <a:r>
              <a:rPr lang="en-US" dirty="0"/>
              <a:t>Most were edibles but other cannabis products including concentrates, dried plant, capsule/pill, unknown, vape liquid, etc.</a:t>
            </a:r>
          </a:p>
          <a:p>
            <a:endParaRPr lang="en-US" dirty="0"/>
          </a:p>
          <a:p>
            <a:endParaRPr lang="en-US" dirty="0"/>
          </a:p>
          <a:p>
            <a:endParaRPr lang="en-US" dirty="0"/>
          </a:p>
          <a:p>
            <a:r>
              <a:rPr lang="en-US" b="1" dirty="0"/>
              <a:t>Between 2018 to 2022 there was a 1685% increase in cannabis cases in children under 5 years to the MPC</a:t>
            </a:r>
          </a:p>
        </p:txBody>
      </p:sp>
      <p:sp>
        <p:nvSpPr>
          <p:cNvPr id="4" name="Slide Number Placeholder 3"/>
          <p:cNvSpPr>
            <a:spLocks noGrp="1"/>
          </p:cNvSpPr>
          <p:nvPr>
            <p:ph type="sldNum" sz="quarter" idx="10"/>
          </p:nvPr>
        </p:nvSpPr>
        <p:spPr/>
        <p:txBody>
          <a:bodyPr/>
          <a:lstStyle/>
          <a:p>
            <a:fld id="{8530193B-564F-4854-8A52-728F3FB19C85}" type="slidenum">
              <a:rPr lang="en-US" noProof="0" smtClean="0"/>
              <a:pPr/>
              <a:t>11</a:t>
            </a:fld>
            <a:endParaRPr lang="en-US" noProof="0" dirty="0"/>
          </a:p>
        </p:txBody>
      </p:sp>
    </p:spTree>
    <p:extLst>
      <p:ext uri="{BB962C8B-B14F-4D97-AF65-F5344CB8AC3E}">
        <p14:creationId xmlns:p14="http://schemas.microsoft.com/office/powerpoint/2010/main" xmlns="" val="725564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fontAlgn="base"/>
            <a:r>
              <a:rPr lang="en-US" sz="1100" dirty="0">
                <a:latin typeface="Calibri Light" panose="020F0302020204030204" pitchFamily="34" charset="0"/>
                <a:cs typeface="Calibri Light" panose="020F0302020204030204" pitchFamily="34" charset="0"/>
              </a:rPr>
              <a:t>Symptoms can be severe and prolonged and can include:</a:t>
            </a:r>
          </a:p>
          <a:p>
            <a:pPr fontAlgn="base">
              <a:buFont typeface="Arial" panose="020B0604020202020204" pitchFamily="34" charset="0"/>
              <a:buChar char="•"/>
            </a:pPr>
            <a:r>
              <a:rPr lang="en-US" sz="1100" dirty="0">
                <a:latin typeface="Calibri Light" panose="020F0302020204030204" pitchFamily="34" charset="0"/>
                <a:cs typeface="Calibri Light" panose="020F0302020204030204" pitchFamily="34" charset="0"/>
              </a:rPr>
              <a:t>Loss of balance</a:t>
            </a:r>
          </a:p>
          <a:p>
            <a:pPr fontAlgn="base">
              <a:buFont typeface="Arial" panose="020B0604020202020204" pitchFamily="34" charset="0"/>
              <a:buChar char="•"/>
            </a:pPr>
            <a:r>
              <a:rPr lang="en-US" sz="1100" dirty="0">
                <a:latin typeface="Calibri Light" panose="020F0302020204030204" pitchFamily="34" charset="0"/>
                <a:cs typeface="Calibri Light" panose="020F0302020204030204" pitchFamily="34" charset="0"/>
              </a:rPr>
              <a:t>Slurred speech</a:t>
            </a:r>
          </a:p>
          <a:p>
            <a:pPr fontAlgn="base">
              <a:buFont typeface="Arial" panose="020B0604020202020204" pitchFamily="34" charset="0"/>
              <a:buChar char="•"/>
            </a:pPr>
            <a:r>
              <a:rPr lang="en-US" sz="1100" dirty="0">
                <a:latin typeface="Calibri Light" panose="020F0302020204030204" pitchFamily="34" charset="0"/>
                <a:cs typeface="Calibri Light" panose="020F0302020204030204" pitchFamily="34" charset="0"/>
              </a:rPr>
              <a:t>Extreme tiredness or lethargy</a:t>
            </a:r>
          </a:p>
          <a:p>
            <a:pPr fontAlgn="base">
              <a:buFont typeface="Arial" panose="020B0604020202020204" pitchFamily="34" charset="0"/>
              <a:buChar char="•"/>
            </a:pPr>
            <a:r>
              <a:rPr lang="en-US" sz="1100" dirty="0">
                <a:latin typeface="Calibri Light" panose="020F0302020204030204" pitchFamily="34" charset="0"/>
                <a:cs typeface="Calibri Light" panose="020F0302020204030204" pitchFamily="34" charset="0"/>
              </a:rPr>
              <a:t>Paranoia or confusion</a:t>
            </a:r>
          </a:p>
          <a:p>
            <a:pPr fontAlgn="base">
              <a:buFont typeface="Arial" panose="020B0604020202020204" pitchFamily="34" charset="0"/>
              <a:buChar char="•"/>
            </a:pPr>
            <a:r>
              <a:rPr lang="en-US" sz="1100" dirty="0">
                <a:latin typeface="Calibri Light" panose="020F0302020204030204" pitchFamily="34" charset="0"/>
                <a:cs typeface="Calibri Light" panose="020F0302020204030204" pitchFamily="34" charset="0"/>
              </a:rPr>
              <a:t>A racing heart</a:t>
            </a:r>
          </a:p>
          <a:p>
            <a:pPr fontAlgn="base">
              <a:buFont typeface="Arial" panose="020B0604020202020204" pitchFamily="34" charset="0"/>
              <a:buChar char="•"/>
            </a:pPr>
            <a:r>
              <a:rPr lang="en-US" sz="1100" dirty="0">
                <a:latin typeface="Calibri Light" panose="020F0302020204030204" pitchFamily="34" charset="0"/>
                <a:cs typeface="Calibri Light" panose="020F0302020204030204" pitchFamily="34" charset="0"/>
              </a:rPr>
              <a:t>Difficulty breathing</a:t>
            </a:r>
          </a:p>
          <a:p>
            <a:pPr fontAlgn="base">
              <a:buFont typeface="Arial" panose="020B0604020202020204" pitchFamily="34" charset="0"/>
              <a:buChar char="•"/>
            </a:pPr>
            <a:r>
              <a:rPr lang="en-US" sz="1100" dirty="0">
                <a:latin typeface="Calibri Light" panose="020F0302020204030204" pitchFamily="34" charset="0"/>
                <a:cs typeface="Calibri Light" panose="020F0302020204030204" pitchFamily="34" charset="0"/>
              </a:rPr>
              <a:t>Seizure</a:t>
            </a:r>
          </a:p>
          <a:p>
            <a:pPr fontAlgn="base"/>
            <a:r>
              <a:rPr lang="en-US" sz="1100" dirty="0">
                <a:latin typeface="Calibri Light" panose="020F0302020204030204" pitchFamily="34" charset="0"/>
                <a:cs typeface="Calibri Light" panose="020F0302020204030204" pitchFamily="34" charset="0"/>
              </a:rPr>
              <a:t>If symptoms are severe enough, young children may need to be taken to the hospital for emergency care.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r>
              <a:rPr lang="en-US" sz="1100" b="0" i="0" dirty="0">
                <a:effectLst/>
                <a:latin typeface="Calibri Light" panose="020F0302020204030204" pitchFamily="34" charset="0"/>
                <a:cs typeface="Calibri Light" panose="020F0302020204030204" pitchFamily="34" charset="0"/>
              </a:rPr>
              <a:t>Because of their size and weight, small children are at a higher risk of overdose if they mistakenly ingest edible marijuana. This type of overdose is especially troubling because symptoms may take time to appear and can last for several hours. </a:t>
            </a:r>
          </a:p>
          <a:p>
            <a:endParaRPr lang="en-US" sz="1100" b="0" i="0" dirty="0">
              <a:effectLst/>
              <a:latin typeface="Calibri Light" panose="020F0302020204030204" pitchFamily="34" charset="0"/>
              <a:cs typeface="Calibri Light" panose="020F0302020204030204" pitchFamily="34" charset="0"/>
            </a:endParaRPr>
          </a:p>
          <a:p>
            <a:r>
              <a:rPr lang="en-US" sz="1100" b="0" i="0" dirty="0">
                <a:effectLst/>
                <a:latin typeface="Calibri Light" panose="020F0302020204030204" pitchFamily="34" charset="0"/>
                <a:cs typeface="Calibri Light" panose="020F0302020204030204" pitchFamily="34" charset="0"/>
              </a:rPr>
              <a:t>National data: 15% moderate symptoms, 1.4% severe symptoms</a:t>
            </a:r>
          </a:p>
          <a:p>
            <a:endParaRPr lang="en-US" sz="1100" b="0" i="0" dirty="0">
              <a:effectLst/>
              <a:latin typeface="Calibri Light" panose="020F0302020204030204" pitchFamily="34" charset="0"/>
              <a:cs typeface="Calibri Light" panose="020F0302020204030204" pitchFamily="34" charset="0"/>
            </a:endParaRPr>
          </a:p>
          <a:p>
            <a:r>
              <a:rPr lang="en-US" dirty="0"/>
              <a:t>https://www.health.harvard.edu/blog/edibles-and-children-poison-center-calls-rise-2021042322450</a:t>
            </a: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Most commons medication in 0-5 and 6-12 years: Melatonin</a:t>
            </a:r>
          </a:p>
          <a:p>
            <a:pPr marL="158750" indent="0">
              <a:buNone/>
            </a:pPr>
            <a:endParaRPr lang="en-US" dirty="0"/>
          </a:p>
          <a:p>
            <a:pPr marL="158750" indent="0">
              <a:buNone/>
            </a:pPr>
            <a:r>
              <a:rPr lang="en-US" dirty="0"/>
              <a:t>Liquids-appeal to kids, drink a lot, cold/cough</a:t>
            </a:r>
          </a:p>
          <a:p>
            <a:pPr marL="158750" indent="0">
              <a:buNone/>
            </a:pPr>
            <a:endParaRPr lang="en-US" dirty="0"/>
          </a:p>
          <a:p>
            <a:pPr marL="158750" indent="0">
              <a:buNone/>
            </a:pPr>
            <a:r>
              <a:rPr lang="en-US" dirty="0"/>
              <a:t>Pain relievers—chewable, liquid, melts, adult (Tylenol)</a:t>
            </a:r>
          </a:p>
          <a:p>
            <a:pPr marL="158750" indent="0">
              <a:buNone/>
            </a:pPr>
            <a:endParaRPr lang="en-US" dirty="0"/>
          </a:p>
          <a:p>
            <a:pPr marL="158750" indent="0">
              <a:buNone/>
            </a:pPr>
            <a:r>
              <a:rPr lang="en-US" dirty="0"/>
              <a:t>Prescription meds—especially heart, mental health, blood thinners</a:t>
            </a:r>
          </a:p>
          <a:p>
            <a:pPr marL="158750" indent="0">
              <a:buNone/>
            </a:pPr>
            <a:endParaRPr lang="en-US" dirty="0"/>
          </a:p>
          <a:p>
            <a:pPr marL="158750" indent="0">
              <a:buNone/>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fontAlgn="base">
              <a:buNone/>
            </a:pPr>
            <a:r>
              <a:rPr lang="en-US" b="0" i="0" dirty="0">
                <a:solidFill>
                  <a:srgbClr val="656F79"/>
                </a:solidFill>
                <a:effectLst/>
                <a:latin typeface="Roboto" panose="02000000000000000000" pitchFamily="2" charset="0"/>
              </a:rPr>
              <a:t>Does anyone actually use their garage for  their cars? There </a:t>
            </a:r>
            <a:r>
              <a:rPr lang="en-US" b="0" i="1" dirty="0">
                <a:solidFill>
                  <a:srgbClr val="656F79"/>
                </a:solidFill>
                <a:effectLst/>
                <a:latin typeface="inherit"/>
              </a:rPr>
              <a:t>*may*</a:t>
            </a:r>
            <a:r>
              <a:rPr lang="en-US" b="0" i="0" dirty="0">
                <a:solidFill>
                  <a:srgbClr val="656F79"/>
                </a:solidFill>
                <a:effectLst/>
                <a:latin typeface="Roboto" panose="02000000000000000000" pitchFamily="2" charset="0"/>
              </a:rPr>
              <a:t> be room for a car among the bicycles, ladders, holiday decorations, hoses, tools and equipment, leftover home improvement supplies, birdseed, paint cans, toys, car maintenance and lawn care products.</a:t>
            </a:r>
          </a:p>
          <a:p>
            <a:pPr algn="l" fontAlgn="base"/>
            <a:endParaRPr lang="en-US" b="0" i="0" dirty="0">
              <a:solidFill>
                <a:srgbClr val="656F79"/>
              </a:solidFill>
              <a:effectLst/>
              <a:latin typeface="Roboto" panose="02000000000000000000" pitchFamily="2" charset="0"/>
            </a:endParaRPr>
          </a:p>
          <a:p>
            <a:pPr marL="158750" marR="0" lvl="0" indent="0" algn="l" defTabSz="914400" rtl="0" eaLnBrk="1" fontAlgn="base" latinLnBrk="0" hangingPunct="1">
              <a:lnSpc>
                <a:spcPct val="100000"/>
              </a:lnSpc>
              <a:spcBef>
                <a:spcPts val="0"/>
              </a:spcBef>
              <a:spcAft>
                <a:spcPts val="0"/>
              </a:spcAft>
              <a:buClr>
                <a:srgbClr val="000000"/>
              </a:buClr>
              <a:buSzPts val="1100"/>
              <a:buFont typeface="Arial"/>
              <a:buNone/>
              <a:tabLst/>
              <a:defRPr/>
            </a:pPr>
            <a:r>
              <a:rPr lang="en-US" b="0" i="0" dirty="0">
                <a:solidFill>
                  <a:srgbClr val="CF0A2C"/>
                </a:solidFill>
                <a:effectLst/>
                <a:latin typeface="Oswald" panose="00000500000000000000" pitchFamily="2" charset="0"/>
              </a:rPr>
              <a:t>AUTO SUPPLIES</a:t>
            </a:r>
            <a:endParaRPr lang="en-US" b="0" i="0" dirty="0">
              <a:solidFill>
                <a:srgbClr val="656F79"/>
              </a:solidFill>
              <a:effectLst/>
              <a:latin typeface="Roboto" panose="02000000000000000000" pitchFamily="2" charset="0"/>
            </a:endParaRPr>
          </a:p>
          <a:p>
            <a:pPr algn="l" fontAlgn="base"/>
            <a:r>
              <a:rPr lang="en-US" b="0" i="0" dirty="0">
                <a:solidFill>
                  <a:srgbClr val="656F79"/>
                </a:solidFill>
                <a:effectLst/>
                <a:latin typeface="Roboto" panose="02000000000000000000" pitchFamily="2" charset="0"/>
              </a:rPr>
              <a:t>Antifreeze, windshield washer fluid, carburetor cleaner, fuel additives, and similar products for cars have a wide range of formulations. Some ingredients, such as ethylene glycol or methanol, can be toxic even if only a mouthful is swallowed.  The victim could become very sleepy and perhaps slip into a coma.  If special treatment isn’t started in time, there could be permanent injury to kidneys or eyes. People have died from drinking a glassful.</a:t>
            </a:r>
          </a:p>
          <a:p>
            <a:pPr algn="l" fontAlgn="base"/>
            <a:r>
              <a:rPr lang="en-US" b="0" i="0" dirty="0">
                <a:solidFill>
                  <a:srgbClr val="656F79"/>
                </a:solidFill>
                <a:effectLst/>
                <a:latin typeface="Roboto" panose="02000000000000000000" pitchFamily="2" charset="0"/>
              </a:rPr>
              <a:t>Some types of auto products have volatile ingredients that can flash into a fire. If the container is left open, the vapor permeates the air and can be ignited by a distant spark or flame, all the way back to the open bottle.  Driveway fireworks?  Outdoor barbeque grill?  Somebody smoking?  Want a flash fire? Then cap tightly and put the products away and out of reach.</a:t>
            </a:r>
          </a:p>
          <a:p>
            <a:pPr algn="l" fontAlgn="base"/>
            <a:endParaRPr lang="en-US" b="0" i="0" dirty="0">
              <a:solidFill>
                <a:srgbClr val="656F79"/>
              </a:solidFill>
              <a:effectLst/>
              <a:latin typeface="Roboto" panose="02000000000000000000" pitchFamily="2" charset="0"/>
            </a:endParaRPr>
          </a:p>
          <a:p>
            <a:pPr marL="158750" indent="0" algn="l" fontAlgn="base">
              <a:buNone/>
            </a:pPr>
            <a:r>
              <a:rPr lang="en-US" b="0" i="0" dirty="0">
                <a:solidFill>
                  <a:srgbClr val="CF0A2C"/>
                </a:solidFill>
                <a:effectLst/>
                <a:latin typeface="Oswald" panose="00000500000000000000" pitchFamily="2" charset="0"/>
              </a:rPr>
              <a:t>LAWN AND GARDEN PRODUCTS</a:t>
            </a:r>
          </a:p>
          <a:p>
            <a:pPr algn="l" fontAlgn="base"/>
            <a:r>
              <a:rPr lang="en-US" b="0" i="0" dirty="0">
                <a:solidFill>
                  <a:srgbClr val="656F79"/>
                </a:solidFill>
                <a:effectLst/>
                <a:latin typeface="Roboto" panose="02000000000000000000" pitchFamily="2" charset="0"/>
              </a:rPr>
              <a:t>The products sold to homeowners, such as fertilizers and herbicides, are generally harmless to people. Contact with them might cause a light rash, allergic reaction, or eye irritation.</a:t>
            </a:r>
          </a:p>
          <a:p>
            <a:pPr algn="l" fontAlgn="base"/>
            <a:r>
              <a:rPr lang="en-US" b="0" i="0" dirty="0">
                <a:solidFill>
                  <a:srgbClr val="656F79"/>
                </a:solidFill>
                <a:effectLst/>
                <a:latin typeface="Roboto" panose="02000000000000000000" pitchFamily="2" charset="0"/>
              </a:rPr>
              <a:t>Insect killers for the home setting are more of a “mixed bag.” The most common type are called “pyrethroids” and they were first discovered in the chrysanthemum flower.   If these get on the skin, strange sensations like a blend of numbness and tingling can occur.  This can be treated with gentle washing, and then squeezing the liquid inside of a Vitamin E capsule onto the skin and rubbing it in.</a:t>
            </a:r>
          </a:p>
          <a:p>
            <a:pPr algn="l" fontAlgn="base"/>
            <a:r>
              <a:rPr lang="en-US" b="0" i="0" dirty="0">
                <a:solidFill>
                  <a:srgbClr val="656F79"/>
                </a:solidFill>
                <a:effectLst/>
                <a:latin typeface="Roboto" panose="02000000000000000000" pitchFamily="2" charset="0"/>
              </a:rPr>
              <a:t>Some other types of insecticides are more toxic to pets and people.  These products have been sold for a long time, so their names, such as malathion and carbaryl, may be vaguely familiar. They have a characteristic, unmistakable “poisonous” smell.  These older insecticides can make a person or a pet quite sick, whether they eat or drink it, or get it on their skin and clothes (or fur) and don’t wash it off right away.  Drooling, vomiting, diarrhea, sweating, difficulty breathing and muscle weakness can appear out of nowhere.  Luckily, there is an effective antidote in the emergency room.</a:t>
            </a:r>
          </a:p>
          <a:p>
            <a:pPr algn="l" fontAlgn="base"/>
            <a:r>
              <a:rPr lang="en-US" b="0" i="0" dirty="0">
                <a:solidFill>
                  <a:srgbClr val="656F79"/>
                </a:solidFill>
                <a:effectLst/>
                <a:latin typeface="Roboto" panose="02000000000000000000" pitchFamily="2" charset="0"/>
              </a:rPr>
              <a:t>The best overall advice is to select and use the right product for job. </a:t>
            </a:r>
            <a:r>
              <a:rPr lang="en-US" b="1" i="0" dirty="0">
                <a:solidFill>
                  <a:srgbClr val="656F79"/>
                </a:solidFill>
                <a:effectLst/>
                <a:latin typeface="inherit"/>
              </a:rPr>
              <a:t>Also choose a product with the word “Caution” on the label, which indicates it is a less toxic alternative to those labeled “Warning” or “Danger.”</a:t>
            </a:r>
            <a:endParaRPr lang="en-US" b="0" i="0" dirty="0">
              <a:solidFill>
                <a:srgbClr val="656F79"/>
              </a:solidFill>
              <a:effectLst/>
              <a:latin typeface="Roboto" panose="02000000000000000000" pitchFamily="2" charset="0"/>
            </a:endParaRPr>
          </a:p>
          <a:p>
            <a:pPr algn="l" fontAlgn="base"/>
            <a:endParaRPr lang="en-US" b="0" i="0" dirty="0">
              <a:solidFill>
                <a:srgbClr val="656F79"/>
              </a:solidFill>
              <a:effectLst/>
              <a:latin typeface="Roboto" panose="02000000000000000000" pitchFamily="2" charset="0"/>
            </a:endParaRPr>
          </a:p>
          <a:p>
            <a:pPr algn="l" fontAlgn="base"/>
            <a:endParaRPr lang="en-US" b="0" i="0" dirty="0">
              <a:solidFill>
                <a:srgbClr val="CF0A2C"/>
              </a:solidFill>
              <a:effectLst/>
              <a:latin typeface="Oswald" panose="00000500000000000000" pitchFamily="2" charset="0"/>
            </a:endParaRPr>
          </a:p>
          <a:p>
            <a:pPr marL="158750" indent="0" algn="l" fontAlgn="base">
              <a:buNone/>
            </a:pPr>
            <a:r>
              <a:rPr lang="en-US" b="0" i="0" dirty="0">
                <a:solidFill>
                  <a:srgbClr val="CF0A2C"/>
                </a:solidFill>
                <a:effectLst/>
                <a:latin typeface="Oswald" panose="00000500000000000000" pitchFamily="2" charset="0"/>
              </a:rPr>
              <a:t>LIQUID OILS, SOLVENTS AND FUELS</a:t>
            </a:r>
          </a:p>
          <a:p>
            <a:pPr algn="l" fontAlgn="base"/>
            <a:r>
              <a:rPr lang="en-US" b="0" i="0" dirty="0">
                <a:solidFill>
                  <a:srgbClr val="656F79"/>
                </a:solidFill>
                <a:effectLst/>
                <a:latin typeface="Roboto" panose="02000000000000000000" pitchFamily="2" charset="0"/>
              </a:rPr>
              <a:t>The problem with lamp oil, tiki torch fuel, lighter fluid, and gasoline is their remarkable ability to “go down the wrong way” if someone tries to swallow some.  The classic scenarios of this problem are adults siphoning gasoline and children drinking from a container of brightly-colored lamp oil.  The liquid enters the lungs instead of the stomach, and seems to spread everywhere in them at once.  The delicate lung tissue reacts to the chemical and develops </a:t>
            </a:r>
            <a:r>
              <a:rPr lang="en-US" b="1" i="0" dirty="0">
                <a:solidFill>
                  <a:srgbClr val="656F79"/>
                </a:solidFill>
                <a:effectLst/>
                <a:latin typeface="inherit"/>
              </a:rPr>
              <a:t>instant chemical pneumonia</a:t>
            </a:r>
            <a:r>
              <a:rPr lang="en-US" b="0" i="0" dirty="0">
                <a:solidFill>
                  <a:srgbClr val="656F79"/>
                </a:solidFill>
                <a:effectLst/>
                <a:latin typeface="Roboto" panose="02000000000000000000" pitchFamily="2" charset="0"/>
              </a:rPr>
              <a:t>.  Signs that entry into the lungs has occurred are persistent </a:t>
            </a:r>
            <a:r>
              <a:rPr lang="en-US" b="1" i="0" dirty="0">
                <a:solidFill>
                  <a:srgbClr val="656F79"/>
                </a:solidFill>
                <a:effectLst/>
                <a:latin typeface="inherit"/>
              </a:rPr>
              <a:t>coughing, gagging or choking within 30 minutes</a:t>
            </a:r>
            <a:r>
              <a:rPr lang="en-US" b="0" i="0" dirty="0">
                <a:solidFill>
                  <a:srgbClr val="656F79"/>
                </a:solidFill>
                <a:effectLst/>
                <a:latin typeface="Roboto" panose="02000000000000000000" pitchFamily="2" charset="0"/>
              </a:rPr>
              <a:t> of the attempted swallow.</a:t>
            </a:r>
          </a:p>
          <a:p>
            <a:pPr algn="l" fontAlgn="base"/>
            <a:r>
              <a:rPr lang="en-US" b="0" i="0" dirty="0">
                <a:solidFill>
                  <a:srgbClr val="656F79"/>
                </a:solidFill>
                <a:effectLst/>
                <a:latin typeface="Roboto" panose="02000000000000000000" pitchFamily="2" charset="0"/>
              </a:rPr>
              <a:t>If the swallowed slippery liquid was aspirated into the lungs and pneumonia develops,  breathing becomes rapid and difficult, and a fever might develop. It is as dangerous, maybe more dangerous, than the kind of pneumonia caused by germs.</a:t>
            </a:r>
          </a:p>
          <a:p>
            <a:pPr marL="158750" indent="0" algn="l" fontAlgn="base">
              <a:buNone/>
            </a:pPr>
            <a:endParaRPr lang="en-US" b="0" i="0" dirty="0">
              <a:solidFill>
                <a:srgbClr val="CF0A2C"/>
              </a:solidFill>
              <a:effectLst/>
              <a:latin typeface="Oswald" panose="00000500000000000000" pitchFamily="2" charset="0"/>
            </a:endParaRP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1ed77b9bf9a_0_1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1ed77b9bf9a_0_1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With the wider use of and availability of cannabis comes the risk of increased exposure. We have seen a steady increase of calls related to children 5 years or younger consuming cannabis.  Our data shows that the total number of calls has more than doubled every year since 2018.  So, in 2020-2021 we see a large increase in total calls.</a:t>
            </a:r>
          </a:p>
          <a:p>
            <a:endParaRPr lang="en-US" dirty="0"/>
          </a:p>
          <a:p>
            <a:endParaRPr lang="en-US" dirty="0"/>
          </a:p>
          <a:p>
            <a:r>
              <a:rPr lang="en-US" dirty="0"/>
              <a:t>Pediatric Poisonings Associated with Ingestion of Marijuana Products </a:t>
            </a:r>
          </a:p>
          <a:p>
            <a:r>
              <a:rPr lang="en-US" dirty="0"/>
              <a:t>#1245 pediatric patient visits in children 0-11 years</a:t>
            </a:r>
          </a:p>
          <a:p>
            <a:r>
              <a:rPr lang="en-US" dirty="0"/>
              <a:t>77% were for children under 5 years</a:t>
            </a:r>
          </a:p>
          <a:p>
            <a:r>
              <a:rPr lang="en-US" dirty="0"/>
              <a:t>Male 51%</a:t>
            </a:r>
          </a:p>
          <a:p>
            <a:r>
              <a:rPr lang="en-US" dirty="0"/>
              <a:t>Edible 578%</a:t>
            </a:r>
          </a:p>
          <a:p>
            <a:r>
              <a:rPr lang="en-US" dirty="0"/>
              <a:t>55.5% admitted or transferred</a:t>
            </a:r>
          </a:p>
          <a:p>
            <a:r>
              <a:rPr lang="en-US" dirty="0"/>
              <a:t>60% summer/spring</a:t>
            </a:r>
          </a:p>
          <a:p>
            <a:pPr marL="0" lvl="0" indent="0" algn="l" rtl="0">
              <a:spcBef>
                <a:spcPts val="0"/>
              </a:spcBef>
              <a:spcAft>
                <a:spcPts val="0"/>
              </a:spcAft>
              <a:buNone/>
            </a:pPr>
            <a:endParaRPr b="1" dirty="0"/>
          </a:p>
        </p:txBody>
      </p:sp>
    </p:spTree>
    <p:extLst>
      <p:ext uri="{BB962C8B-B14F-4D97-AF65-F5344CB8AC3E}">
        <p14:creationId xmlns:p14="http://schemas.microsoft.com/office/powerpoint/2010/main" xmlns="" val="701578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000000"/>
                </a:solidFill>
                <a:effectLst/>
                <a:latin typeface="Open Sans" panose="020B0606030504020204" pitchFamily="34" charset="0"/>
              </a:rPr>
              <a:t>Every year, at least 420 people die in the U.S. from accidental CO poisoning. More than 100,000 people in the U.S. visit the emergency department each year due to accidental CO poisoning. There are steps you can take to help protect yourself and your household from CO poisoning.  CDC</a:t>
            </a:r>
          </a:p>
          <a:p>
            <a:pPr marL="0" lvl="0" indent="0" algn="l" rtl="0">
              <a:spcBef>
                <a:spcPts val="0"/>
              </a:spcBef>
              <a:spcAft>
                <a:spcPts val="0"/>
              </a:spcAft>
              <a:buNone/>
            </a:pPr>
            <a:endParaRPr lang="en-US" b="0" i="0" dirty="0">
              <a:solidFill>
                <a:srgbClr val="000000"/>
              </a:solidFill>
              <a:effectLst/>
              <a:latin typeface="Open Sans" panose="020B0606030504020204" pitchFamily="34" charset="0"/>
            </a:endParaRPr>
          </a:p>
          <a:p>
            <a:pPr marL="0" lvl="0" indent="0" algn="l" rtl="0">
              <a:spcBef>
                <a:spcPts val="0"/>
              </a:spcBef>
              <a:spcAft>
                <a:spcPts val="0"/>
              </a:spcAft>
              <a:buNone/>
            </a:pPr>
            <a:endParaRPr lang="en-US" b="0" i="0" dirty="0">
              <a:solidFill>
                <a:srgbClr val="000000"/>
              </a:solidFill>
              <a:effectLst/>
              <a:latin typeface="Open Sans" panose="020B0606030504020204" pitchFamily="34" charset="0"/>
            </a:endParaRPr>
          </a:p>
          <a:p>
            <a:pPr algn="l" fontAlgn="base"/>
            <a:r>
              <a:rPr lang="en-US" b="0" i="0" dirty="0">
                <a:solidFill>
                  <a:srgbClr val="CF0A2C"/>
                </a:solidFill>
                <a:effectLst/>
                <a:latin typeface="Oswald" panose="00000500000000000000" pitchFamily="2" charset="0"/>
              </a:rPr>
              <a:t>WHERE DOES CO COME FROM?</a:t>
            </a:r>
          </a:p>
          <a:p>
            <a:pPr algn="l" fontAlgn="base"/>
            <a:r>
              <a:rPr lang="en-US" b="0" i="0" dirty="0">
                <a:solidFill>
                  <a:srgbClr val="656F79"/>
                </a:solidFill>
                <a:effectLst/>
                <a:latin typeface="Roboto" panose="02000000000000000000" pitchFamily="2" charset="0"/>
              </a:rPr>
              <a:t>If you are using something that runs on batteries or electricity, there is no risk of CO. </a:t>
            </a:r>
            <a:r>
              <a:rPr lang="en-US" b="1" i="0" dirty="0">
                <a:solidFill>
                  <a:srgbClr val="656F79"/>
                </a:solidFill>
                <a:effectLst/>
                <a:latin typeface="inherit"/>
              </a:rPr>
              <a:t>Carbon monoxide is a risk when fuel is burning to make heat or to power a tool, but the fuel is not burning cleanly with lots of fresh air and good ventilation.</a:t>
            </a:r>
            <a:r>
              <a:rPr lang="en-US" b="0" i="0" dirty="0">
                <a:solidFill>
                  <a:srgbClr val="656F79"/>
                </a:solidFill>
                <a:effectLst/>
                <a:latin typeface="Roboto" panose="02000000000000000000" pitchFamily="2" charset="0"/>
              </a:rPr>
              <a:t> Things that burn gasoline, natural gas, propane, kerosene, coal, wood, charcoal, tobacco and the like can make CO. For example, a car, furnace, fireplace, hot water heater, portable space heater, stove, engine powered tool, or charcoal grill can become a source of CO.</a:t>
            </a:r>
          </a:p>
          <a:p>
            <a:pPr algn="l" fontAlgn="base"/>
            <a:r>
              <a:rPr lang="en-US" b="0" i="0" dirty="0">
                <a:solidFill>
                  <a:srgbClr val="656F79"/>
                </a:solidFill>
                <a:effectLst/>
                <a:latin typeface="Roboto" panose="02000000000000000000" pitchFamily="2" charset="0"/>
              </a:rPr>
              <a:t>If the equipment is operating properly and there is good ventilation, there will not be a problem. For example, there is no problem with barbequing on a charcoal grill outside because any CO that is made floats away to nothing in the open air. But bring that same charcoal grill inside the house, and the carbon monoxide can collect to dangerous levels. Likewise, a regular motor vehicle is fine outside on the road. But if it runs for a long time in a garage with the door closed, a harmful level of CO can collect.</a:t>
            </a:r>
          </a:p>
          <a:p>
            <a:pPr algn="l" fontAlgn="base"/>
            <a:r>
              <a:rPr lang="en-US" b="0" i="0" dirty="0">
                <a:solidFill>
                  <a:srgbClr val="656F79"/>
                </a:solidFill>
                <a:effectLst/>
                <a:latin typeface="Roboto" panose="02000000000000000000" pitchFamily="2" charset="0"/>
              </a:rPr>
              <a:t>Carbon monoxide exposures become more frequent during cold weather because more people are burning fuel to make heat or energy.</a:t>
            </a:r>
            <a:br>
              <a:rPr lang="en-US" b="0" i="0" dirty="0">
                <a:solidFill>
                  <a:srgbClr val="656F79"/>
                </a:solidFill>
                <a:effectLst/>
                <a:latin typeface="Roboto" panose="02000000000000000000" pitchFamily="2" charset="0"/>
              </a:rPr>
            </a:br>
            <a:endParaRPr lang="en-US" b="0" i="0" dirty="0">
              <a:solidFill>
                <a:srgbClr val="656F79"/>
              </a:solidFill>
              <a:effectLst/>
              <a:latin typeface="Roboto" panose="02000000000000000000" pitchFamily="2" charset="0"/>
            </a:endParaRPr>
          </a:p>
          <a:p>
            <a:pPr algn="l" fontAlgn="base"/>
            <a:r>
              <a:rPr lang="en-US" b="0" i="0" dirty="0">
                <a:solidFill>
                  <a:srgbClr val="CF0A2C"/>
                </a:solidFill>
                <a:effectLst/>
                <a:latin typeface="Oswald" panose="00000500000000000000" pitchFamily="2" charset="0"/>
              </a:rPr>
              <a:t>WHAT SYMPTOMS DOES CO EXPOSURE CAUSE?</a:t>
            </a:r>
          </a:p>
          <a:p>
            <a:pPr algn="l" fontAlgn="base"/>
            <a:r>
              <a:rPr lang="en-US" b="0" i="0" dirty="0">
                <a:solidFill>
                  <a:srgbClr val="656F79"/>
                </a:solidFill>
                <a:effectLst/>
                <a:latin typeface="Roboto" panose="02000000000000000000" pitchFamily="2" charset="0"/>
              </a:rPr>
              <a:t>In its early stages, the illness that follows CO exposure looks a lot like the flu with headache, dizziness, upset stomach, tired or overall sick feeling. If the CO level is just a little high, it may cause only difficulty thinking or memory problems.</a:t>
            </a:r>
          </a:p>
          <a:p>
            <a:pPr algn="l" fontAlgn="base"/>
            <a:r>
              <a:rPr lang="en-US" b="0" i="0" dirty="0">
                <a:solidFill>
                  <a:srgbClr val="656F79"/>
                </a:solidFill>
                <a:effectLst/>
                <a:latin typeface="Roboto" panose="02000000000000000000" pitchFamily="2" charset="0"/>
              </a:rPr>
              <a:t>Children can get sick from CO while the adults still feel fine.</a:t>
            </a:r>
          </a:p>
          <a:p>
            <a:pPr algn="l" fontAlgn="base"/>
            <a:r>
              <a:rPr lang="en-US" b="0" i="0" dirty="0">
                <a:solidFill>
                  <a:srgbClr val="656F79"/>
                </a:solidFill>
                <a:effectLst/>
                <a:latin typeface="Roboto" panose="02000000000000000000" pitchFamily="2" charset="0"/>
              </a:rPr>
              <a:t>Serious problems can come next, such as passing out or heart attacks.</a:t>
            </a:r>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ed77b9bf9a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ed77b9bf9a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ed6bf2e13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ed6bf2e13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solidFill>
                  <a:schemeClr val="tx1"/>
                </a:solidFill>
              </a:rPr>
              <a:t>Advanced-training Pharmacists and Nurses</a:t>
            </a:r>
          </a:p>
          <a:p>
            <a:pPr lvl="1"/>
            <a:r>
              <a:rPr lang="en-US" dirty="0">
                <a:solidFill>
                  <a:schemeClr val="tx1"/>
                </a:solidFill>
              </a:rPr>
              <a:t>18 Nurse </a:t>
            </a:r>
            <a:r>
              <a:rPr lang="en-US" dirty="0" err="1">
                <a:solidFill>
                  <a:schemeClr val="tx1"/>
                </a:solidFill>
              </a:rPr>
              <a:t>SPIs</a:t>
            </a:r>
            <a:endParaRPr lang="en-US" dirty="0">
              <a:solidFill>
                <a:schemeClr val="tx1"/>
              </a:solidFill>
            </a:endParaRPr>
          </a:p>
          <a:p>
            <a:pPr lvl="1"/>
            <a:r>
              <a:rPr lang="en-US" dirty="0">
                <a:solidFill>
                  <a:schemeClr val="tx1"/>
                </a:solidFill>
              </a:rPr>
              <a:t>10</a:t>
            </a:r>
            <a:r>
              <a:rPr lang="en-US" b="0" dirty="0">
                <a:solidFill>
                  <a:schemeClr val="tx1"/>
                </a:solidFill>
              </a:rPr>
              <a:t> Pharmacist </a:t>
            </a:r>
            <a:r>
              <a:rPr lang="en-US" b="0" dirty="0" err="1">
                <a:solidFill>
                  <a:schemeClr val="tx1"/>
                </a:solidFill>
              </a:rPr>
              <a:t>SPIs</a:t>
            </a:r>
            <a:endParaRPr lang="en-US" b="0" dirty="0">
              <a:solidFill>
                <a:schemeClr val="tx1"/>
              </a:solidFill>
            </a:endParaRPr>
          </a:p>
          <a:p>
            <a:pPr lvl="1"/>
            <a:r>
              <a:rPr lang="en-US" dirty="0">
                <a:solidFill>
                  <a:schemeClr val="tx1"/>
                </a:solidFill>
              </a:rPr>
              <a:t>1 Education Outreach Nurse</a:t>
            </a:r>
            <a:endParaRPr lang="en-US" b="0" dirty="0">
              <a:solidFill>
                <a:schemeClr val="tx1"/>
              </a:solidFill>
            </a:endParaRPr>
          </a:p>
          <a:p>
            <a:endParaRPr lang="en-US" b="0" dirty="0">
              <a:solidFill>
                <a:schemeClr val="tx1"/>
              </a:solidFill>
            </a:endParaRPr>
          </a:p>
          <a:p>
            <a:r>
              <a:rPr lang="en-US" b="0" dirty="0">
                <a:solidFill>
                  <a:schemeClr val="tx1"/>
                </a:solidFill>
              </a:rPr>
              <a:t>Additional training to become </a:t>
            </a:r>
            <a:r>
              <a:rPr lang="en-US" dirty="0">
                <a:solidFill>
                  <a:schemeClr val="tx1"/>
                </a:solidFill>
              </a:rPr>
              <a:t>Certified as Specialists in Poison Information</a:t>
            </a:r>
            <a:r>
              <a:rPr lang="en-US" b="0" dirty="0">
                <a:solidFill>
                  <a:schemeClr val="tx1"/>
                </a:solidFill>
              </a:rPr>
              <a:t> (</a:t>
            </a:r>
            <a:r>
              <a:rPr lang="en-US" b="0" dirty="0" err="1">
                <a:solidFill>
                  <a:schemeClr val="tx1"/>
                </a:solidFill>
              </a:rPr>
              <a:t>CSPI</a:t>
            </a:r>
            <a:r>
              <a:rPr lang="en-US" b="0" dirty="0">
                <a:solidFill>
                  <a:schemeClr val="tx1"/>
                </a:solidFill>
              </a:rPr>
              <a:t>)</a:t>
            </a:r>
          </a:p>
          <a:p>
            <a:endParaRPr lang="en-US" b="0" dirty="0">
              <a:solidFill>
                <a:schemeClr val="tx1"/>
              </a:solidFill>
            </a:endParaRPr>
          </a:p>
          <a:p>
            <a:r>
              <a:rPr lang="en-US" b="0" dirty="0">
                <a:solidFill>
                  <a:schemeClr val="tx1"/>
                </a:solidFill>
              </a:rPr>
              <a:t>Clinically supervised by a full-time board-certified physician toxicologist</a:t>
            </a:r>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1226388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d5260bdd8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d5260bdd8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Reduced our referral rate by 44%</a:t>
            </a:r>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1ed77b9bf9a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1ed77b9bf9a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u="sng" dirty="0">
                <a:solidFill>
                  <a:schemeClr val="tx1"/>
                </a:solidFill>
              </a:rPr>
              <a:t>Predictable</a:t>
            </a:r>
          </a:p>
          <a:p>
            <a:pPr lvl="1"/>
            <a:r>
              <a:rPr lang="en-US" sz="1350" dirty="0">
                <a:solidFill>
                  <a:schemeClr val="tx1"/>
                </a:solidFill>
              </a:rPr>
              <a:t>Time of day</a:t>
            </a:r>
          </a:p>
          <a:p>
            <a:pPr lvl="1"/>
            <a:r>
              <a:rPr lang="en-US" sz="1350" dirty="0">
                <a:solidFill>
                  <a:schemeClr val="tx1"/>
                </a:solidFill>
              </a:rPr>
              <a:t>Disruption in household</a:t>
            </a:r>
          </a:p>
          <a:p>
            <a:pPr lvl="1"/>
            <a:r>
              <a:rPr lang="en-US" sz="1350" dirty="0">
                <a:solidFill>
                  <a:schemeClr val="tx1"/>
                </a:solidFill>
              </a:rPr>
              <a:t>Relying on child resistant packaging</a:t>
            </a:r>
          </a:p>
          <a:p>
            <a:endParaRPr lang="en-US" dirty="0">
              <a:solidFill>
                <a:schemeClr val="tx1"/>
              </a:solidFill>
            </a:endParaRPr>
          </a:p>
          <a:p>
            <a:r>
              <a:rPr lang="en-US" u="sng" dirty="0">
                <a:solidFill>
                  <a:schemeClr val="tx1"/>
                </a:solidFill>
              </a:rPr>
              <a:t>Preventable</a:t>
            </a:r>
          </a:p>
          <a:p>
            <a:pPr lvl="1"/>
            <a:r>
              <a:rPr lang="en-US" sz="1350" dirty="0">
                <a:solidFill>
                  <a:schemeClr val="tx1"/>
                </a:solidFill>
              </a:rPr>
              <a:t>Accessibility</a:t>
            </a:r>
          </a:p>
          <a:p>
            <a:pPr lvl="1"/>
            <a:r>
              <a:rPr lang="en-US" sz="1350" dirty="0">
                <a:solidFill>
                  <a:schemeClr val="tx1"/>
                </a:solidFill>
              </a:rPr>
              <a:t>Proper storage</a:t>
            </a:r>
          </a:p>
          <a:p>
            <a:pPr lvl="1"/>
            <a:r>
              <a:rPr lang="en-US" sz="1350" dirty="0">
                <a:solidFill>
                  <a:schemeClr val="tx1"/>
                </a:solidFill>
              </a:rPr>
              <a:t>Education </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ed77b9bf9a_0_12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ed77b9bf9a_0_12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xmlns="" val="1177411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1ed77b9bf9a_0_1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1ed77b9bf9a_0_1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15939722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100" kern="1200" dirty="0">
              <a:solidFill>
                <a:schemeClr val="tx1"/>
              </a:solidFill>
              <a:effectLst/>
              <a:latin typeface="+mn-lt"/>
              <a:ea typeface="+mn-ea"/>
              <a:cs typeface="+mn-cs"/>
            </a:endParaRPr>
          </a:p>
          <a:p>
            <a:pPr marL="171450" lvl="0" indent="-171450"/>
            <a:r>
              <a:rPr lang="en-US" sz="1100" kern="1200" dirty="0">
                <a:solidFill>
                  <a:schemeClr val="tx1"/>
                </a:solidFill>
                <a:effectLst/>
                <a:latin typeface="+mn-lt"/>
                <a:ea typeface="+mn-ea"/>
                <a:cs typeface="+mn-cs"/>
              </a:rPr>
              <a:t>The best prevention of CO poisoning is to install CO detectors on each level that are within 10 feet of sleeping areas, near attached garages, and between 15-25</a:t>
            </a:r>
            <a:r>
              <a:rPr lang="en-US" sz="1100" kern="1200" baseline="0" dirty="0">
                <a:solidFill>
                  <a:schemeClr val="tx1"/>
                </a:solidFill>
                <a:effectLst/>
                <a:latin typeface="+mn-lt"/>
                <a:ea typeface="+mn-ea"/>
                <a:cs typeface="+mn-cs"/>
              </a:rPr>
              <a:t> feet from </a:t>
            </a:r>
            <a:r>
              <a:rPr lang="en-US" sz="1100" b="0" i="0" kern="1200" dirty="0">
                <a:solidFill>
                  <a:schemeClr val="tx1"/>
                </a:solidFill>
                <a:effectLst/>
                <a:latin typeface="+mn-lt"/>
                <a:ea typeface="+mn-ea"/>
                <a:cs typeface="+mn-cs"/>
              </a:rPr>
              <a:t>fuel-burning appliances and fireplaces</a:t>
            </a:r>
            <a:r>
              <a:rPr lang="en-US" sz="1100" kern="1200" dirty="0">
                <a:solidFill>
                  <a:schemeClr val="tx1"/>
                </a:solidFill>
                <a:effectLst/>
                <a:latin typeface="+mn-lt"/>
                <a:ea typeface="+mn-ea"/>
                <a:cs typeface="+mn-cs"/>
              </a:rPr>
              <a:t> </a:t>
            </a:r>
          </a:p>
          <a:p>
            <a:pPr marL="171450" lvl="0" indent="-171450"/>
            <a:r>
              <a:rPr lang="en-US" sz="1100" kern="1200" dirty="0">
                <a:solidFill>
                  <a:schemeClr val="tx1"/>
                </a:solidFill>
                <a:effectLst/>
                <a:latin typeface="+mn-lt"/>
                <a:ea typeface="+mn-ea"/>
                <a:cs typeface="+mn-cs"/>
              </a:rPr>
              <a:t>Check or replace the battery when you change the time on your clocks each spring and fall (daylight savings time). </a:t>
            </a:r>
            <a:r>
              <a:rPr lang="en-US" sz="1100" b="0" i="0" kern="1200" dirty="0">
                <a:solidFill>
                  <a:schemeClr val="tx1"/>
                </a:solidFill>
                <a:effectLst/>
                <a:latin typeface="+mn-lt"/>
                <a:ea typeface="+mn-ea"/>
                <a:cs typeface="+mn-cs"/>
              </a:rPr>
              <a:t>Hard wired or plug-in CO alarms should have battery backup</a:t>
            </a:r>
          </a:p>
          <a:p>
            <a:pPr marL="171450" lvl="0" indent="-171450"/>
            <a:r>
              <a:rPr lang="en-US" sz="1100" kern="1200" dirty="0">
                <a:solidFill>
                  <a:schemeClr val="tx1"/>
                </a:solidFill>
                <a:effectLst/>
                <a:latin typeface="+mn-lt"/>
                <a:ea typeface="+mn-ea"/>
                <a:cs typeface="+mn-cs"/>
              </a:rPr>
              <a:t>Do not use any gasoline-powered engines, such as mowers, weed trimmers, chain saws, small engines or generators in enclosed spaces. Make sure generators are used outdoors at least 20 feet from doors, windows, and vents</a:t>
            </a:r>
          </a:p>
          <a:p>
            <a:pPr marL="171450" lvl="0" indent="-171450"/>
            <a:r>
              <a:rPr lang="en-US" sz="1100" kern="1200" dirty="0">
                <a:solidFill>
                  <a:schemeClr val="tx1"/>
                </a:solidFill>
                <a:effectLst/>
                <a:latin typeface="+mn-lt"/>
                <a:ea typeface="+mn-ea"/>
                <a:cs typeface="+mn-cs"/>
              </a:rPr>
              <a:t>Have fuel-burning appliances, venting and chimney systems in your home inspected by a professional technician at the beginning of each heating season. </a:t>
            </a:r>
            <a:r>
              <a:rPr lang="en-US" sz="1100" b="0" i="0" kern="1200" dirty="0">
                <a:solidFill>
                  <a:schemeClr val="tx1"/>
                </a:solidFill>
                <a:effectLst/>
                <a:latin typeface="+mn-lt"/>
                <a:ea typeface="+mn-ea"/>
                <a:cs typeface="+mn-cs"/>
              </a:rPr>
              <a:t>Chimneys can be blocked by debris. This can cause CO to build up inside your home or cabin.</a:t>
            </a:r>
          </a:p>
          <a:p>
            <a:pPr marL="171450" lvl="0" indent="-171450"/>
            <a:r>
              <a:rPr lang="en-US" sz="1100" kern="1200" dirty="0">
                <a:solidFill>
                  <a:schemeClr val="tx1"/>
                </a:solidFill>
                <a:effectLst/>
                <a:latin typeface="+mn-lt"/>
                <a:ea typeface="+mn-ea"/>
                <a:cs typeface="+mn-cs"/>
              </a:rPr>
              <a:t>Never leave an automobile engine running in a garage, even if the garage door to the outside is open. Fumes can build up quickly.</a:t>
            </a: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ed77b9bf9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ed77b9bf9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~60% of calls to the </a:t>
            </a:r>
            <a:r>
              <a:rPr lang="en-US" dirty="0" err="1"/>
              <a:t>MPC</a:t>
            </a:r>
            <a:r>
              <a:rPr lang="en-US" dirty="0"/>
              <a:t> in 2023 were for children under 19 years of age</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1ed77b9bf9a_0_12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1ed77b9bf9a_0_12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ed77b9bf9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ed77b9bf9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defTabSz="931774">
              <a:defRPr/>
            </a:pPr>
            <a:r>
              <a:rPr lang="en-US" dirty="0"/>
              <a:t>In the first year, babies learn to focus their vision, reach out,</a:t>
            </a:r>
            <a:r>
              <a:rPr lang="en-US" baseline="0" dirty="0"/>
              <a:t> explore, and learn about the things that are around them.  </a:t>
            </a:r>
          </a:p>
          <a:p>
            <a:pPr defTabSz="931774">
              <a:defRPr/>
            </a:pPr>
            <a:r>
              <a:rPr lang="en-US" dirty="0"/>
              <a:t>Babies</a:t>
            </a:r>
            <a:r>
              <a:rPr lang="en-US" baseline="0" dirty="0"/>
              <a:t> are at greater risk for poisoning because as they reach out to explore - they touch, grab, taste, and put things in their mouth as they learn about the world surrounding them.  This hand to mouth behavior is a normal growth and development stage for babies.  </a:t>
            </a:r>
          </a:p>
          <a:p>
            <a:pPr defTabSz="931774">
              <a:defRPr/>
            </a:pPr>
            <a:r>
              <a:rPr lang="en-US" baseline="0" dirty="0"/>
              <a:t>Babies grow into toddlers and become more mobile and naturally curious about the things they find.  </a:t>
            </a:r>
          </a:p>
          <a:p>
            <a:pPr defTabSz="931774">
              <a:defRPr/>
            </a:pPr>
            <a:r>
              <a:rPr lang="en-US" baseline="0" dirty="0"/>
              <a:t>Children also imitate others and often do not understand the difference between right and wrong.  </a:t>
            </a:r>
            <a:r>
              <a:rPr lang="en-US" baseline="0" dirty="0">
                <a:solidFill>
                  <a:srgbClr val="FF0000"/>
                </a:solidFill>
              </a:rPr>
              <a:t> Kids love to mimic what they see adults do. </a:t>
            </a:r>
          </a:p>
          <a:p>
            <a:r>
              <a:rPr lang="en-US" baseline="0" dirty="0">
                <a:solidFill>
                  <a:srgbClr val="FF0000"/>
                </a:solidFill>
              </a:rPr>
              <a:t>Children</a:t>
            </a:r>
            <a:r>
              <a:rPr lang="en-US" baseline="0" dirty="0"/>
              <a:t> may confuse things that look alike because they cannot read labels and many products around the home look like candy, or something tasty to eat or drink</a:t>
            </a:r>
          </a:p>
        </p:txBody>
      </p:sp>
    </p:spTree>
    <p:extLst>
      <p:ext uri="{BB962C8B-B14F-4D97-AF65-F5344CB8AC3E}">
        <p14:creationId xmlns:p14="http://schemas.microsoft.com/office/powerpoint/2010/main" xmlns="" val="2884020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1" i="0" kern="1200" dirty="0">
                <a:solidFill>
                  <a:schemeClr val="tx1"/>
                </a:solidFill>
                <a:effectLst/>
                <a:latin typeface="+mn-lt"/>
                <a:ea typeface="+mn-ea"/>
                <a:cs typeface="+mn-cs"/>
              </a:rPr>
              <a:t>For Children ages 6-12 years.</a:t>
            </a:r>
            <a:r>
              <a:rPr lang="en-US" sz="1100" b="1" i="0" kern="1200" baseline="0" dirty="0">
                <a:solidFill>
                  <a:schemeClr val="tx1"/>
                </a:solidFill>
                <a:effectLst/>
                <a:latin typeface="+mn-lt"/>
                <a:ea typeface="+mn-ea"/>
                <a:cs typeface="+mn-cs"/>
              </a:rPr>
              <a:t> The risk factors for poisoning include: </a:t>
            </a:r>
          </a:p>
          <a:p>
            <a:endParaRPr lang="en-US" sz="1100" b="1" i="0" kern="1200" dirty="0">
              <a:solidFill>
                <a:schemeClr val="tx1"/>
              </a:solidFill>
              <a:effectLst/>
              <a:latin typeface="+mn-lt"/>
              <a:ea typeface="+mn-ea"/>
              <a:cs typeface="+mn-cs"/>
            </a:endParaRPr>
          </a:p>
          <a:p>
            <a:r>
              <a:rPr lang="en-US" sz="1100" b="1" i="0" kern="1200" dirty="0">
                <a:solidFill>
                  <a:schemeClr val="tx1"/>
                </a:solidFill>
                <a:effectLst/>
                <a:latin typeface="+mn-lt"/>
                <a:ea typeface="+mn-ea"/>
                <a:cs typeface="+mn-cs"/>
              </a:rPr>
              <a:t>Independence</a:t>
            </a:r>
            <a:r>
              <a:rPr lang="en-US" sz="1100" b="0" i="0" kern="1200" dirty="0">
                <a:solidFill>
                  <a:schemeClr val="tx1"/>
                </a:solidFill>
                <a:effectLst/>
                <a:latin typeface="+mn-lt"/>
                <a:ea typeface="+mn-ea"/>
                <a:cs typeface="+mn-cs"/>
              </a:rPr>
              <a:t>: As children get older, they become more independent. They feel they can do more on their own, which can lead to medicine mishaps.</a:t>
            </a:r>
          </a:p>
          <a:p>
            <a:r>
              <a:rPr lang="en-US" sz="1100" b="1" i="0" kern="1200" dirty="0">
                <a:solidFill>
                  <a:schemeClr val="tx1"/>
                </a:solidFill>
                <a:effectLst/>
                <a:latin typeface="+mn-lt"/>
                <a:ea typeface="+mn-ea"/>
                <a:cs typeface="+mn-cs"/>
              </a:rPr>
              <a:t>Spending time alone</a:t>
            </a:r>
            <a:r>
              <a:rPr lang="en-US" sz="1100" b="0" i="0" kern="1200" dirty="0">
                <a:solidFill>
                  <a:schemeClr val="tx1"/>
                </a:solidFill>
                <a:effectLst/>
                <a:latin typeface="+mn-lt"/>
                <a:ea typeface="+mn-ea"/>
                <a:cs typeface="+mn-cs"/>
              </a:rPr>
              <a:t>: As children get older, there is less adult supervision. This leaves time for the children to experiment with medicines and household products.</a:t>
            </a:r>
          </a:p>
          <a:p>
            <a:r>
              <a:rPr lang="en-US" sz="1100" b="1" i="0" kern="1200" dirty="0">
                <a:solidFill>
                  <a:schemeClr val="tx1"/>
                </a:solidFill>
                <a:effectLst/>
                <a:latin typeface="+mn-lt"/>
                <a:ea typeface="+mn-ea"/>
                <a:cs typeface="+mn-cs"/>
              </a:rPr>
              <a:t>Magical thinking</a:t>
            </a:r>
            <a:r>
              <a:rPr lang="en-US" sz="1100" b="0" i="0" kern="1200" dirty="0">
                <a:solidFill>
                  <a:schemeClr val="tx1"/>
                </a:solidFill>
                <a:effectLst/>
                <a:latin typeface="+mn-lt"/>
                <a:ea typeface="+mn-ea"/>
                <a:cs typeface="+mn-cs"/>
              </a:rPr>
              <a:t>: When children are faced with choices, they do not always use proper logic to make those choices. They will come up with reasons to support their choice, even if those reasons make no sense to adults.</a:t>
            </a:r>
          </a:p>
          <a:p>
            <a:r>
              <a:rPr lang="en-US" sz="1100" b="1" i="0" kern="1200" dirty="0">
                <a:solidFill>
                  <a:schemeClr val="tx1"/>
                </a:solidFill>
                <a:effectLst/>
                <a:latin typeface="+mn-lt"/>
                <a:ea typeface="+mn-ea"/>
                <a:cs typeface="+mn-cs"/>
              </a:rPr>
              <a:t>Inability to associate cause and effect</a:t>
            </a:r>
            <a:r>
              <a:rPr lang="en-US" sz="1100" b="0" i="0" kern="1200" dirty="0">
                <a:solidFill>
                  <a:schemeClr val="tx1"/>
                </a:solidFill>
                <a:effectLst/>
                <a:latin typeface="+mn-lt"/>
                <a:ea typeface="+mn-ea"/>
                <a:cs typeface="+mn-cs"/>
              </a:rPr>
              <a:t>: Children do not think bad things will happen to them. They think bad things only happen to "someone else." </a:t>
            </a:r>
          </a:p>
          <a:p>
            <a:r>
              <a:rPr lang="en-US" sz="1100" b="1" i="0" kern="1200" dirty="0">
                <a:solidFill>
                  <a:schemeClr val="tx1"/>
                </a:solidFill>
                <a:effectLst/>
                <a:latin typeface="+mn-lt"/>
                <a:ea typeface="+mn-ea"/>
                <a:cs typeface="+mn-cs"/>
              </a:rPr>
              <a:t>Inability to understand label directions</a:t>
            </a:r>
            <a:r>
              <a:rPr lang="en-US" sz="1100" b="0" i="0" kern="1200" dirty="0">
                <a:solidFill>
                  <a:schemeClr val="tx1"/>
                </a:solidFill>
                <a:effectLst/>
                <a:latin typeface="+mn-lt"/>
                <a:ea typeface="+mn-ea"/>
                <a:cs typeface="+mn-cs"/>
              </a:rPr>
              <a:t>: Children may misread or misinterpret medicine or household product labels. They may not fully understand the instructions, leading to a mishap with the medicine or product.</a:t>
            </a:r>
          </a:p>
          <a:p>
            <a:r>
              <a:rPr lang="en-US" sz="1100" b="1" i="0" kern="1200" dirty="0">
                <a:solidFill>
                  <a:schemeClr val="tx1"/>
                </a:solidFill>
                <a:effectLst/>
                <a:latin typeface="+mn-lt"/>
                <a:ea typeface="+mn-ea"/>
                <a:cs typeface="+mn-cs"/>
              </a:rPr>
              <a:t>Dares</a:t>
            </a:r>
            <a:r>
              <a:rPr lang="en-US" sz="1100" b="0" i="0" kern="1200" dirty="0">
                <a:solidFill>
                  <a:schemeClr val="tx1"/>
                </a:solidFill>
                <a:effectLst/>
                <a:latin typeface="+mn-lt"/>
                <a:ea typeface="+mn-ea"/>
                <a:cs typeface="+mn-cs"/>
              </a:rPr>
              <a:t>: Most children are faced with a dare from a friend or classmate at some time or another. Many dares are harmless; others can have severe consequences.</a:t>
            </a:r>
          </a:p>
          <a:p>
            <a:r>
              <a:rPr lang="en-US" sz="1100" b="1" i="0" kern="1200" dirty="0">
                <a:solidFill>
                  <a:schemeClr val="tx1"/>
                </a:solidFill>
                <a:effectLst/>
                <a:latin typeface="+mn-lt"/>
                <a:ea typeface="+mn-ea"/>
                <a:cs typeface="+mn-cs"/>
              </a:rPr>
              <a:t>Introduction to substance abuse</a:t>
            </a:r>
            <a:r>
              <a:rPr lang="en-US" sz="1100" b="0" i="0" kern="1200" dirty="0">
                <a:solidFill>
                  <a:schemeClr val="tx1"/>
                </a:solidFill>
                <a:effectLst/>
                <a:latin typeface="+mn-lt"/>
                <a:ea typeface="+mn-ea"/>
                <a:cs typeface="+mn-cs"/>
              </a:rPr>
              <a:t>: Studies show that children are experimenting with drugs, alcohol, tobacco, and household products at a younger age.</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ed77b9bf9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ed77b9bf9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1" i="0" kern="1200" dirty="0">
                <a:solidFill>
                  <a:schemeClr val="tx1"/>
                </a:solidFill>
                <a:effectLst/>
                <a:latin typeface="+mn-lt"/>
                <a:ea typeface="+mn-ea"/>
                <a:cs typeface="+mn-cs"/>
              </a:rPr>
              <a:t>For Teens/Tweens</a:t>
            </a:r>
            <a:r>
              <a:rPr lang="en-US" sz="1100" b="1" i="0" kern="1200" baseline="0" dirty="0">
                <a:solidFill>
                  <a:schemeClr val="tx1"/>
                </a:solidFill>
                <a:effectLst/>
                <a:latin typeface="+mn-lt"/>
                <a:ea typeface="+mn-ea"/>
                <a:cs typeface="+mn-cs"/>
              </a:rPr>
              <a:t>, the risk factors for poisoning include: </a:t>
            </a:r>
          </a:p>
          <a:p>
            <a:endParaRPr lang="en-US" sz="1100" b="1" i="0" kern="1200" dirty="0">
              <a:solidFill>
                <a:schemeClr val="tx1"/>
              </a:solidFill>
              <a:effectLst/>
              <a:latin typeface="+mn-lt"/>
              <a:ea typeface="+mn-ea"/>
              <a:cs typeface="+mn-cs"/>
            </a:endParaRPr>
          </a:p>
          <a:p>
            <a:r>
              <a:rPr lang="en-US" sz="1100" b="1" i="0" kern="1200" dirty="0">
                <a:solidFill>
                  <a:schemeClr val="tx1"/>
                </a:solidFill>
                <a:effectLst/>
                <a:latin typeface="+mn-lt"/>
                <a:ea typeface="+mn-ea"/>
                <a:cs typeface="+mn-cs"/>
              </a:rPr>
              <a:t>Inability to Understand Label Directions</a:t>
            </a:r>
            <a:r>
              <a:rPr lang="en-US" sz="1100" b="0" i="0" kern="1200" dirty="0">
                <a:solidFill>
                  <a:schemeClr val="tx1"/>
                </a:solidFill>
                <a:effectLst/>
                <a:latin typeface="+mn-lt"/>
                <a:ea typeface="+mn-ea"/>
                <a:cs typeface="+mn-cs"/>
              </a:rPr>
              <a:t>: Even when using a medicine or a household product for its intended purpose, teens are at risk for poisoning if they don't read the label fully or if the information is confusing. </a:t>
            </a:r>
          </a:p>
          <a:p>
            <a:r>
              <a:rPr lang="en-US" sz="1100" b="1" i="0" kern="1200" dirty="0">
                <a:solidFill>
                  <a:schemeClr val="tx1"/>
                </a:solidFill>
                <a:effectLst/>
                <a:latin typeface="+mn-lt"/>
                <a:ea typeface="+mn-ea"/>
                <a:cs typeface="+mn-cs"/>
              </a:rPr>
              <a:t>Workplace Exposures</a:t>
            </a:r>
            <a:r>
              <a:rPr lang="en-US" sz="1100" b="0" i="0" kern="1200" dirty="0">
                <a:solidFill>
                  <a:schemeClr val="tx1"/>
                </a:solidFill>
                <a:effectLst/>
                <a:latin typeface="+mn-lt"/>
                <a:ea typeface="+mn-ea"/>
                <a:cs typeface="+mn-cs"/>
              </a:rPr>
              <a:t>: A job provides a teen with responsibility and financial resources. However, he or she may not have proper training or supervision when using potent degreasers, cleaners, or other chemicals at their workplace. Remind teens to read product labels and follow directions exactly when using cleaning products and chemicals at work.</a:t>
            </a:r>
          </a:p>
          <a:p>
            <a:r>
              <a:rPr lang="en-US" sz="1100" b="1" i="0" kern="1200" dirty="0">
                <a:solidFill>
                  <a:schemeClr val="tx1"/>
                </a:solidFill>
                <a:effectLst/>
                <a:latin typeface="+mn-lt"/>
                <a:ea typeface="+mn-ea"/>
                <a:cs typeface="+mn-cs"/>
              </a:rPr>
              <a:t>Stress</a:t>
            </a:r>
            <a:r>
              <a:rPr lang="en-US" sz="1100" b="0" i="0" kern="1200" dirty="0">
                <a:solidFill>
                  <a:schemeClr val="tx1"/>
                </a:solidFill>
                <a:effectLst/>
                <a:latin typeface="+mn-lt"/>
                <a:ea typeface="+mn-ea"/>
                <a:cs typeface="+mn-cs"/>
              </a:rPr>
              <a:t>: Teens are under stress from multiple sources. Grades, family pressures, and busy social lives can collide to make some situations unbearable for teens. Some may turn to medications or illicit drugs to take the edge off, while others may feel there is no way out other than ending their lives. </a:t>
            </a:r>
          </a:p>
          <a:p>
            <a:r>
              <a:rPr lang="en-US" sz="1100" b="1" i="0" kern="1200" dirty="0">
                <a:solidFill>
                  <a:schemeClr val="tx1"/>
                </a:solidFill>
                <a:effectLst/>
                <a:latin typeface="+mn-lt"/>
                <a:ea typeface="+mn-ea"/>
                <a:cs typeface="+mn-cs"/>
              </a:rPr>
              <a:t>Peer Pressure/Substance abuse</a:t>
            </a:r>
            <a:r>
              <a:rPr lang="en-US" sz="1100" b="0" i="0" kern="1200" dirty="0">
                <a:solidFill>
                  <a:schemeClr val="tx1"/>
                </a:solidFill>
                <a:effectLst/>
                <a:latin typeface="+mn-lt"/>
                <a:ea typeface="+mn-ea"/>
                <a:cs typeface="+mn-cs"/>
              </a:rPr>
              <a:t>: Trying to fit in with friends puts an enormous amount of pressure on teens. Use of alcohol, inhalants, over-the-counter medicines, prescriptions medicines, or illicit drugs might be seen as a way to fit in with a group of friends. </a:t>
            </a:r>
          </a:p>
          <a:p>
            <a:r>
              <a:rPr lang="en-US" sz="1100" b="1" i="0" kern="1200" dirty="0">
                <a:solidFill>
                  <a:schemeClr val="tx1"/>
                </a:solidFill>
                <a:effectLst/>
                <a:latin typeface="+mn-lt"/>
                <a:ea typeface="+mn-ea"/>
                <a:cs typeface="+mn-cs"/>
              </a:rPr>
              <a:t>Misconceptions About Medicine Safety</a:t>
            </a:r>
            <a:r>
              <a:rPr lang="en-US" sz="1100" b="0" i="0" kern="1200" dirty="0">
                <a:solidFill>
                  <a:schemeClr val="tx1"/>
                </a:solidFill>
                <a:effectLst/>
                <a:latin typeface="+mn-lt"/>
                <a:ea typeface="+mn-ea"/>
                <a:cs typeface="+mn-cs"/>
              </a:rPr>
              <a:t>: Many teens think that over-the-counter medicines are safer than prescriptions medicines, which are safer than illicit drugs. In reality, all are equally dangerous when not used correctly. </a:t>
            </a:r>
          </a:p>
          <a:p>
            <a:r>
              <a:rPr lang="en-US" sz="1100" b="1" i="0" kern="1200" dirty="0">
                <a:solidFill>
                  <a:schemeClr val="tx1"/>
                </a:solidFill>
                <a:effectLst/>
                <a:latin typeface="+mn-lt"/>
                <a:ea typeface="+mn-ea"/>
                <a:cs typeface="+mn-cs"/>
              </a:rPr>
              <a:t>The Internet and social media</a:t>
            </a:r>
            <a:r>
              <a:rPr lang="en-US" sz="1100" b="0" i="0" kern="1200" dirty="0">
                <a:solidFill>
                  <a:schemeClr val="tx1"/>
                </a:solidFill>
                <a:effectLst/>
                <a:latin typeface="+mn-lt"/>
                <a:ea typeface="+mn-ea"/>
                <a:cs typeface="+mn-cs"/>
              </a:rPr>
              <a:t>: There is so much useful information on the internet, but there is also some misinformation Be aware of the various videos and "challenges" that they are viewing.</a:t>
            </a:r>
          </a:p>
        </p:txBody>
      </p:sp>
    </p:spTree>
    <p:extLst>
      <p:ext uri="{BB962C8B-B14F-4D97-AF65-F5344CB8AC3E}">
        <p14:creationId xmlns:p14="http://schemas.microsoft.com/office/powerpoint/2010/main" xmlns="" val="2091953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ed77b9bf9a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1ed77b9bf9a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0" y="495050"/>
            <a:ext cx="9144000" cy="91641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nvGrpSpPr>
          <p:cNvPr id="10" name="Google Shape;10;p2"/>
          <p:cNvGrpSpPr/>
          <p:nvPr/>
        </p:nvGrpSpPr>
        <p:grpSpPr>
          <a:xfrm>
            <a:off x="130250" y="143975"/>
            <a:ext cx="8896225" cy="232500"/>
            <a:chOff x="130250" y="143975"/>
            <a:chExt cx="8896225" cy="232500"/>
          </a:xfrm>
        </p:grpSpPr>
        <p:sp>
          <p:nvSpPr>
            <p:cNvPr id="11" name="Google Shape;11;p2"/>
            <p:cNvSpPr/>
            <p:nvPr/>
          </p:nvSpPr>
          <p:spPr>
            <a:xfrm>
              <a:off x="7586775" y="143975"/>
              <a:ext cx="14397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2" name="Google Shape;12;p2"/>
            <p:cNvSpPr/>
            <p:nvPr/>
          </p:nvSpPr>
          <p:spPr>
            <a:xfrm>
              <a:off x="130250" y="143975"/>
              <a:ext cx="4899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
        <p:nvSpPr>
          <p:cNvPr id="13" name="Google Shape;13;p2"/>
          <p:cNvSpPr txBox="1">
            <a:spLocks noGrp="1"/>
          </p:cNvSpPr>
          <p:nvPr>
            <p:ph type="ctrTitle"/>
          </p:nvPr>
        </p:nvSpPr>
        <p:spPr>
          <a:xfrm>
            <a:off x="1636200" y="2030100"/>
            <a:ext cx="5871600" cy="1610100"/>
          </a:xfrm>
          <a:prstGeom prst="rect">
            <a:avLst/>
          </a:prstGeom>
          <a:solidFill>
            <a:schemeClr val="dk1"/>
          </a:solidFill>
        </p:spPr>
        <p:txBody>
          <a:bodyPr spcFirstLastPara="1" wrap="square" lIns="91425" tIns="91425" rIns="91425" bIns="91425" anchor="b" anchorCtr="0">
            <a:noAutofit/>
          </a:bodyPr>
          <a:lstStyle>
            <a:lvl1pPr lvl="0" algn="ctr">
              <a:spcBef>
                <a:spcPts val="0"/>
              </a:spcBef>
              <a:spcAft>
                <a:spcPts val="0"/>
              </a:spcAft>
              <a:buClr>
                <a:schemeClr val="lt1"/>
              </a:buClr>
              <a:buSzPts val="5200"/>
              <a:buNone/>
              <a:defRPr sz="9600">
                <a:solidFill>
                  <a:schemeClr val="lt1"/>
                </a:solidFill>
              </a:defRPr>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a:endParaRPr/>
          </a:p>
        </p:txBody>
      </p:sp>
      <p:sp>
        <p:nvSpPr>
          <p:cNvPr id="14" name="Google Shape;14;p2"/>
          <p:cNvSpPr txBox="1">
            <a:spLocks noGrp="1"/>
          </p:cNvSpPr>
          <p:nvPr>
            <p:ph type="subTitle" idx="1"/>
          </p:nvPr>
        </p:nvSpPr>
        <p:spPr>
          <a:xfrm>
            <a:off x="713225" y="4133000"/>
            <a:ext cx="7717500" cy="471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i="1">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99"/>
        <p:cNvGrpSpPr/>
        <p:nvPr/>
      </p:nvGrpSpPr>
      <p:grpSpPr>
        <a:xfrm>
          <a:off x="0" y="0"/>
          <a:ext cx="0" cy="0"/>
          <a:chOff x="0" y="0"/>
          <a:chExt cx="0" cy="0"/>
        </a:xfrm>
      </p:grpSpPr>
      <p:grpSp>
        <p:nvGrpSpPr>
          <p:cNvPr id="100" name="Google Shape;100;p14"/>
          <p:cNvGrpSpPr/>
          <p:nvPr/>
        </p:nvGrpSpPr>
        <p:grpSpPr>
          <a:xfrm>
            <a:off x="-1335800" y="300"/>
            <a:ext cx="10479804" cy="6596275"/>
            <a:chOff x="-1335800" y="300"/>
            <a:chExt cx="10479804" cy="6596275"/>
          </a:xfrm>
        </p:grpSpPr>
        <p:sp>
          <p:nvSpPr>
            <p:cNvPr id="101" name="Google Shape;101;p14"/>
            <p:cNvSpPr/>
            <p:nvPr/>
          </p:nvSpPr>
          <p:spPr>
            <a:xfrm flipH="1">
              <a:off x="66101" y="108500"/>
              <a:ext cx="12855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02" name="Google Shape;102;p14"/>
            <p:cNvSpPr/>
            <p:nvPr/>
          </p:nvSpPr>
          <p:spPr>
            <a:xfrm rot="10800000">
              <a:off x="8464805" y="300"/>
              <a:ext cx="679200" cy="5142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103" name="Google Shape;103;p14"/>
            <p:cNvSpPr/>
            <p:nvPr/>
          </p:nvSpPr>
          <p:spPr>
            <a:xfrm>
              <a:off x="-1335800" y="4156375"/>
              <a:ext cx="2358600" cy="24402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104" name="Google Shape;104;p14"/>
            <p:cNvSpPr txBox="1"/>
            <p:nvPr/>
          </p:nvSpPr>
          <p:spPr>
            <a:xfrm flipH="1">
              <a:off x="13742" y="387111"/>
              <a:ext cx="5892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dk2"/>
                  </a:solidFill>
                  <a:latin typeface="Gilda Display"/>
                  <a:ea typeface="Gilda Display"/>
                  <a:cs typeface="Gilda Display"/>
                  <a:sym typeface="Gilda Display"/>
                </a:rPr>
                <a:t>“</a:t>
              </a:r>
              <a:endParaRPr sz="10000">
                <a:solidFill>
                  <a:schemeClr val="dk2"/>
                </a:solidFill>
                <a:latin typeface="Gilda Display"/>
                <a:ea typeface="Gilda Display"/>
                <a:cs typeface="Gilda Display"/>
                <a:sym typeface="Gilda Display"/>
              </a:endParaRPr>
            </a:p>
          </p:txBody>
        </p:sp>
      </p:grpSp>
      <p:sp>
        <p:nvSpPr>
          <p:cNvPr id="105" name="Google Shape;105;p14"/>
          <p:cNvSpPr txBox="1">
            <a:spLocks noGrp="1"/>
          </p:cNvSpPr>
          <p:nvPr>
            <p:ph type="title"/>
          </p:nvPr>
        </p:nvSpPr>
        <p:spPr>
          <a:xfrm>
            <a:off x="713225" y="536108"/>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CUSTOM_11_1">
    <p:spTree>
      <p:nvGrpSpPr>
        <p:cNvPr id="1" name="Shape 106"/>
        <p:cNvGrpSpPr/>
        <p:nvPr/>
      </p:nvGrpSpPr>
      <p:grpSpPr>
        <a:xfrm>
          <a:off x="0" y="0"/>
          <a:ext cx="0" cy="0"/>
          <a:chOff x="0" y="0"/>
          <a:chExt cx="0" cy="0"/>
        </a:xfrm>
      </p:grpSpPr>
      <p:grpSp>
        <p:nvGrpSpPr>
          <p:cNvPr id="107" name="Google Shape;107;p15"/>
          <p:cNvGrpSpPr/>
          <p:nvPr/>
        </p:nvGrpSpPr>
        <p:grpSpPr>
          <a:xfrm>
            <a:off x="-25" y="0"/>
            <a:ext cx="9144025" cy="5143400"/>
            <a:chOff x="-25" y="0"/>
            <a:chExt cx="9144025" cy="5143400"/>
          </a:xfrm>
        </p:grpSpPr>
        <p:sp>
          <p:nvSpPr>
            <p:cNvPr id="108" name="Google Shape;108;p15"/>
            <p:cNvSpPr/>
            <p:nvPr/>
          </p:nvSpPr>
          <p:spPr>
            <a:xfrm flipH="1">
              <a:off x="-25" y="0"/>
              <a:ext cx="9144000" cy="1243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109" name="Google Shape;109;p15"/>
            <p:cNvSpPr/>
            <p:nvPr/>
          </p:nvSpPr>
          <p:spPr>
            <a:xfrm flipH="1">
              <a:off x="7202400" y="4604000"/>
              <a:ext cx="1941600" cy="5394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110" name="Google Shape;110;p15"/>
            <p:cNvSpPr/>
            <p:nvPr/>
          </p:nvSpPr>
          <p:spPr>
            <a:xfrm flipH="1">
              <a:off x="5462453" y="4779242"/>
              <a:ext cx="14397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11" name="Google Shape;111;p15"/>
            <p:cNvSpPr txBox="1"/>
            <p:nvPr/>
          </p:nvSpPr>
          <p:spPr>
            <a:xfrm>
              <a:off x="8284074" y="10800"/>
              <a:ext cx="7107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accent1"/>
                  </a:solidFill>
                  <a:latin typeface="Gilda Display"/>
                  <a:ea typeface="Gilda Display"/>
                  <a:cs typeface="Gilda Display"/>
                  <a:sym typeface="Gilda Display"/>
                </a:rPr>
                <a:t>’’</a:t>
              </a:r>
              <a:endParaRPr sz="10000">
                <a:solidFill>
                  <a:schemeClr val="accent1"/>
                </a:solidFill>
                <a:latin typeface="Gilda Display"/>
                <a:ea typeface="Gilda Display"/>
                <a:cs typeface="Gilda Display"/>
                <a:sym typeface="Gilda Display"/>
              </a:endParaRPr>
            </a:p>
          </p:txBody>
        </p:sp>
      </p:grpSp>
      <p:sp>
        <p:nvSpPr>
          <p:cNvPr id="112" name="Google Shape;112;p15"/>
          <p:cNvSpPr txBox="1">
            <a:spLocks noGrp="1"/>
          </p:cNvSpPr>
          <p:nvPr>
            <p:ph type="title"/>
          </p:nvPr>
        </p:nvSpPr>
        <p:spPr>
          <a:xfrm>
            <a:off x="713225" y="536108"/>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CUSTOM_11_1_1">
    <p:spTree>
      <p:nvGrpSpPr>
        <p:cNvPr id="1" name="Shape 113"/>
        <p:cNvGrpSpPr/>
        <p:nvPr/>
      </p:nvGrpSpPr>
      <p:grpSpPr>
        <a:xfrm>
          <a:off x="0" y="0"/>
          <a:ext cx="0" cy="0"/>
          <a:chOff x="0" y="0"/>
          <a:chExt cx="0" cy="0"/>
        </a:xfrm>
      </p:grpSpPr>
      <p:grpSp>
        <p:nvGrpSpPr>
          <p:cNvPr id="114" name="Google Shape;114;p16"/>
          <p:cNvGrpSpPr/>
          <p:nvPr/>
        </p:nvGrpSpPr>
        <p:grpSpPr>
          <a:xfrm>
            <a:off x="-1348500" y="-1520525"/>
            <a:ext cx="10463273" cy="6663725"/>
            <a:chOff x="-1348500" y="-1520525"/>
            <a:chExt cx="10463273" cy="6663725"/>
          </a:xfrm>
        </p:grpSpPr>
        <p:sp>
          <p:nvSpPr>
            <p:cNvPr id="115" name="Google Shape;115;p16"/>
            <p:cNvSpPr/>
            <p:nvPr/>
          </p:nvSpPr>
          <p:spPr>
            <a:xfrm rot="10800000">
              <a:off x="5" y="300"/>
              <a:ext cx="679200" cy="5142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116" name="Google Shape;116;p16"/>
            <p:cNvSpPr/>
            <p:nvPr/>
          </p:nvSpPr>
          <p:spPr>
            <a:xfrm>
              <a:off x="-1348500" y="-1520525"/>
              <a:ext cx="2358600" cy="24402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117" name="Google Shape;117;p16"/>
            <p:cNvSpPr/>
            <p:nvPr/>
          </p:nvSpPr>
          <p:spPr>
            <a:xfrm flipH="1">
              <a:off x="6318648" y="4806100"/>
              <a:ext cx="27552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18" name="Google Shape;118;p16"/>
            <p:cNvSpPr txBox="1"/>
            <p:nvPr/>
          </p:nvSpPr>
          <p:spPr>
            <a:xfrm>
              <a:off x="8404074" y="3822850"/>
              <a:ext cx="7107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dk2"/>
                  </a:solidFill>
                  <a:latin typeface="Gilda Display"/>
                  <a:ea typeface="Gilda Display"/>
                  <a:cs typeface="Gilda Display"/>
                  <a:sym typeface="Gilda Display"/>
                </a:rPr>
                <a:t>’’</a:t>
              </a:r>
              <a:endParaRPr sz="10000">
                <a:solidFill>
                  <a:schemeClr val="dk2"/>
                </a:solidFill>
                <a:latin typeface="Gilda Display"/>
                <a:ea typeface="Gilda Display"/>
                <a:cs typeface="Gilda Display"/>
                <a:sym typeface="Gilda Display"/>
              </a:endParaRPr>
            </a:p>
          </p:txBody>
        </p:sp>
        <p:sp>
          <p:nvSpPr>
            <p:cNvPr id="119" name="Google Shape;119;p16"/>
            <p:cNvSpPr/>
            <p:nvPr/>
          </p:nvSpPr>
          <p:spPr>
            <a:xfrm flipH="1">
              <a:off x="5048449" y="4806100"/>
              <a:ext cx="11298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
        <p:nvSpPr>
          <p:cNvPr id="120" name="Google Shape;120;p16"/>
          <p:cNvSpPr txBox="1">
            <a:spLocks noGrp="1"/>
          </p:cNvSpPr>
          <p:nvPr>
            <p:ph type="title"/>
          </p:nvPr>
        </p:nvSpPr>
        <p:spPr>
          <a:xfrm>
            <a:off x="713225" y="536108"/>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CUSTOM_10">
    <p:spTree>
      <p:nvGrpSpPr>
        <p:cNvPr id="1" name="Shape 121"/>
        <p:cNvGrpSpPr/>
        <p:nvPr/>
      </p:nvGrpSpPr>
      <p:grpSpPr>
        <a:xfrm>
          <a:off x="0" y="0"/>
          <a:ext cx="0" cy="0"/>
          <a:chOff x="0" y="0"/>
          <a:chExt cx="0" cy="0"/>
        </a:xfrm>
      </p:grpSpPr>
      <p:sp>
        <p:nvSpPr>
          <p:cNvPr id="122" name="Google Shape;122;p17"/>
          <p:cNvSpPr/>
          <p:nvPr/>
        </p:nvSpPr>
        <p:spPr>
          <a:xfrm flipH="1">
            <a:off x="7597500" y="4767600"/>
            <a:ext cx="14397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23" name="Google Shape;123;p17"/>
          <p:cNvSpPr/>
          <p:nvPr/>
        </p:nvSpPr>
        <p:spPr>
          <a:xfrm>
            <a:off x="0" y="1350"/>
            <a:ext cx="3987900" cy="51408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124" name="Google Shape;124;p17"/>
          <p:cNvSpPr/>
          <p:nvPr/>
        </p:nvSpPr>
        <p:spPr>
          <a:xfrm flipH="1">
            <a:off x="6764700" y="166525"/>
            <a:ext cx="22725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25" name="Google Shape;125;p17"/>
          <p:cNvSpPr txBox="1">
            <a:spLocks noGrp="1"/>
          </p:cNvSpPr>
          <p:nvPr>
            <p:ph type="title"/>
          </p:nvPr>
        </p:nvSpPr>
        <p:spPr>
          <a:xfrm flipH="1">
            <a:off x="3970219" y="2221125"/>
            <a:ext cx="4455300" cy="1460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6" name="Google Shape;126;p17"/>
          <p:cNvSpPr txBox="1">
            <a:spLocks noGrp="1"/>
          </p:cNvSpPr>
          <p:nvPr>
            <p:ph type="title" idx="2" hasCustomPrompt="1"/>
          </p:nvPr>
        </p:nvSpPr>
        <p:spPr>
          <a:xfrm flipH="1">
            <a:off x="1473706" y="2530436"/>
            <a:ext cx="1040400" cy="8418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b="1">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7" name="Google Shape;127;p17"/>
          <p:cNvSpPr txBox="1">
            <a:spLocks noGrp="1"/>
          </p:cNvSpPr>
          <p:nvPr>
            <p:ph type="subTitle" idx="1"/>
          </p:nvPr>
        </p:nvSpPr>
        <p:spPr>
          <a:xfrm flipH="1">
            <a:off x="3970219" y="3821175"/>
            <a:ext cx="44553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2">
  <p:cSld name="CUSTOM_10_1">
    <p:spTree>
      <p:nvGrpSpPr>
        <p:cNvPr id="1" name="Shape 128"/>
        <p:cNvGrpSpPr/>
        <p:nvPr/>
      </p:nvGrpSpPr>
      <p:grpSpPr>
        <a:xfrm>
          <a:off x="0" y="0"/>
          <a:ext cx="0" cy="0"/>
          <a:chOff x="0" y="0"/>
          <a:chExt cx="0" cy="0"/>
        </a:xfrm>
      </p:grpSpPr>
      <p:grpSp>
        <p:nvGrpSpPr>
          <p:cNvPr id="129" name="Google Shape;129;p18"/>
          <p:cNvGrpSpPr/>
          <p:nvPr/>
        </p:nvGrpSpPr>
        <p:grpSpPr>
          <a:xfrm>
            <a:off x="7400" y="136100"/>
            <a:ext cx="10339950" cy="6784275"/>
            <a:chOff x="7400" y="136100"/>
            <a:chExt cx="10339950" cy="6784275"/>
          </a:xfrm>
        </p:grpSpPr>
        <p:sp>
          <p:nvSpPr>
            <p:cNvPr id="130" name="Google Shape;130;p18"/>
            <p:cNvSpPr/>
            <p:nvPr/>
          </p:nvSpPr>
          <p:spPr>
            <a:xfrm>
              <a:off x="87675" y="136100"/>
              <a:ext cx="14397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31" name="Google Shape;131;p18"/>
            <p:cNvSpPr/>
            <p:nvPr/>
          </p:nvSpPr>
          <p:spPr>
            <a:xfrm flipH="1">
              <a:off x="7400" y="3736500"/>
              <a:ext cx="9144000" cy="1405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132" name="Google Shape;132;p18"/>
            <p:cNvSpPr/>
            <p:nvPr/>
          </p:nvSpPr>
          <p:spPr>
            <a:xfrm flipH="1">
              <a:off x="5892050" y="869375"/>
              <a:ext cx="4455300" cy="60510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33" name="Google Shape;133;p18"/>
            <p:cNvSpPr/>
            <p:nvPr/>
          </p:nvSpPr>
          <p:spPr>
            <a:xfrm>
              <a:off x="87675" y="539500"/>
              <a:ext cx="9180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
        <p:nvSpPr>
          <p:cNvPr id="134" name="Google Shape;134;p18"/>
          <p:cNvSpPr txBox="1">
            <a:spLocks noGrp="1"/>
          </p:cNvSpPr>
          <p:nvPr>
            <p:ph type="title"/>
          </p:nvPr>
        </p:nvSpPr>
        <p:spPr>
          <a:xfrm>
            <a:off x="739997" y="2221125"/>
            <a:ext cx="4455300" cy="1460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5" name="Google Shape;135;p18"/>
          <p:cNvSpPr txBox="1">
            <a:spLocks noGrp="1"/>
          </p:cNvSpPr>
          <p:nvPr>
            <p:ph type="title" idx="2" hasCustomPrompt="1"/>
          </p:nvPr>
        </p:nvSpPr>
        <p:spPr>
          <a:xfrm>
            <a:off x="7037986" y="2530436"/>
            <a:ext cx="1040400" cy="8418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b="1">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6" name="Google Shape;136;p18"/>
          <p:cNvSpPr txBox="1">
            <a:spLocks noGrp="1"/>
          </p:cNvSpPr>
          <p:nvPr>
            <p:ph type="subTitle" idx="1"/>
          </p:nvPr>
        </p:nvSpPr>
        <p:spPr>
          <a:xfrm>
            <a:off x="740000" y="3821175"/>
            <a:ext cx="4455300" cy="45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37"/>
        <p:cNvGrpSpPr/>
        <p:nvPr/>
      </p:nvGrpSpPr>
      <p:grpSpPr>
        <a:xfrm>
          <a:off x="0" y="0"/>
          <a:ext cx="0" cy="0"/>
          <a:chOff x="0" y="0"/>
          <a:chExt cx="0" cy="0"/>
        </a:xfrm>
      </p:grpSpPr>
      <p:sp>
        <p:nvSpPr>
          <p:cNvPr id="138" name="Google Shape;138;p19"/>
          <p:cNvSpPr/>
          <p:nvPr/>
        </p:nvSpPr>
        <p:spPr>
          <a:xfrm flipH="1">
            <a:off x="54050" y="143975"/>
            <a:ext cx="14397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39" name="Google Shape;139;p19"/>
          <p:cNvSpPr/>
          <p:nvPr/>
        </p:nvSpPr>
        <p:spPr>
          <a:xfrm rot="10800000" flipH="1">
            <a:off x="0" y="1086001"/>
            <a:ext cx="9144000" cy="4057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140" name="Google Shape;140;p19"/>
          <p:cNvSpPr txBox="1"/>
          <p:nvPr/>
        </p:nvSpPr>
        <p:spPr>
          <a:xfrm>
            <a:off x="8278324" y="5800"/>
            <a:ext cx="7107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dk2"/>
                </a:solidFill>
                <a:latin typeface="Gilda Display"/>
                <a:ea typeface="Gilda Display"/>
                <a:cs typeface="Gilda Display"/>
                <a:sym typeface="Gilda Display"/>
              </a:rPr>
              <a:t>’’</a:t>
            </a:r>
            <a:endParaRPr sz="10000">
              <a:solidFill>
                <a:schemeClr val="dk2"/>
              </a:solidFill>
              <a:latin typeface="Gilda Display"/>
              <a:ea typeface="Gilda Display"/>
              <a:cs typeface="Gilda Display"/>
              <a:sym typeface="Gilda Display"/>
            </a:endParaRPr>
          </a:p>
        </p:txBody>
      </p:sp>
      <p:sp>
        <p:nvSpPr>
          <p:cNvPr id="141" name="Google Shape;141;p19"/>
          <p:cNvSpPr txBox="1">
            <a:spLocks noGrp="1"/>
          </p:cNvSpPr>
          <p:nvPr>
            <p:ph type="title"/>
          </p:nvPr>
        </p:nvSpPr>
        <p:spPr>
          <a:xfrm>
            <a:off x="2298275" y="3182675"/>
            <a:ext cx="57393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2" name="Google Shape;142;p19"/>
          <p:cNvSpPr txBox="1">
            <a:spLocks noGrp="1"/>
          </p:cNvSpPr>
          <p:nvPr>
            <p:ph type="subTitle" idx="1"/>
          </p:nvPr>
        </p:nvSpPr>
        <p:spPr>
          <a:xfrm>
            <a:off x="1106400" y="1200325"/>
            <a:ext cx="6931200" cy="17193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43"/>
        <p:cNvGrpSpPr/>
        <p:nvPr/>
      </p:nvGrpSpPr>
      <p:grpSpPr>
        <a:xfrm>
          <a:off x="0" y="0"/>
          <a:ext cx="0" cy="0"/>
          <a:chOff x="0" y="0"/>
          <a:chExt cx="0" cy="0"/>
        </a:xfrm>
      </p:grpSpPr>
      <p:grpSp>
        <p:nvGrpSpPr>
          <p:cNvPr id="144" name="Google Shape;144;p20"/>
          <p:cNvGrpSpPr/>
          <p:nvPr/>
        </p:nvGrpSpPr>
        <p:grpSpPr>
          <a:xfrm>
            <a:off x="-3375" y="298400"/>
            <a:ext cx="9145050" cy="4843750"/>
            <a:chOff x="-3375" y="298400"/>
            <a:chExt cx="9145050" cy="4843750"/>
          </a:xfrm>
        </p:grpSpPr>
        <p:sp>
          <p:nvSpPr>
            <p:cNvPr id="145" name="Google Shape;145;p20"/>
            <p:cNvSpPr/>
            <p:nvPr/>
          </p:nvSpPr>
          <p:spPr>
            <a:xfrm flipH="1">
              <a:off x="4295775" y="298400"/>
              <a:ext cx="4845900" cy="42852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146" name="Google Shape;146;p20"/>
            <p:cNvSpPr/>
            <p:nvPr/>
          </p:nvSpPr>
          <p:spPr>
            <a:xfrm rot="10800000" flipH="1">
              <a:off x="-3375" y="4569450"/>
              <a:ext cx="9144900" cy="572700"/>
            </a:xfrm>
            <a:prstGeom prst="round2SameRect">
              <a:avLst>
                <a:gd name="adj1" fmla="val 0"/>
                <a:gd name="adj2" fmla="val 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147" name="Google Shape;147;p20"/>
            <p:cNvSpPr/>
            <p:nvPr/>
          </p:nvSpPr>
          <p:spPr>
            <a:xfrm flipH="1">
              <a:off x="713225" y="4749125"/>
              <a:ext cx="12678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48" name="Google Shape;148;p20"/>
            <p:cNvSpPr txBox="1"/>
            <p:nvPr/>
          </p:nvSpPr>
          <p:spPr>
            <a:xfrm>
              <a:off x="8278324" y="310600"/>
              <a:ext cx="7107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dk2"/>
                  </a:solidFill>
                  <a:latin typeface="Gilda Display"/>
                  <a:ea typeface="Gilda Display"/>
                  <a:cs typeface="Gilda Display"/>
                  <a:sym typeface="Gilda Display"/>
                </a:rPr>
                <a:t>’’</a:t>
              </a:r>
              <a:endParaRPr sz="10000">
                <a:solidFill>
                  <a:schemeClr val="dk2"/>
                </a:solidFill>
                <a:latin typeface="Gilda Display"/>
                <a:ea typeface="Gilda Display"/>
                <a:cs typeface="Gilda Display"/>
                <a:sym typeface="Gilda Display"/>
              </a:endParaRPr>
            </a:p>
          </p:txBody>
        </p:sp>
      </p:grpSp>
      <p:sp>
        <p:nvSpPr>
          <p:cNvPr id="149" name="Google Shape;149;p20"/>
          <p:cNvSpPr txBox="1">
            <a:spLocks noGrp="1"/>
          </p:cNvSpPr>
          <p:nvPr>
            <p:ph type="title"/>
          </p:nvPr>
        </p:nvSpPr>
        <p:spPr>
          <a:xfrm>
            <a:off x="720000" y="824000"/>
            <a:ext cx="3292500" cy="2379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0" name="Google Shape;150;p20"/>
          <p:cNvSpPr txBox="1">
            <a:spLocks noGrp="1"/>
          </p:cNvSpPr>
          <p:nvPr>
            <p:ph type="subTitle" idx="1"/>
          </p:nvPr>
        </p:nvSpPr>
        <p:spPr>
          <a:xfrm>
            <a:off x="720000" y="3203213"/>
            <a:ext cx="2984100" cy="111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1" name="Google Shape;151;p20"/>
          <p:cNvSpPr>
            <a:spLocks noGrp="1"/>
          </p:cNvSpPr>
          <p:nvPr>
            <p:ph type="pic" idx="2"/>
          </p:nvPr>
        </p:nvSpPr>
        <p:spPr>
          <a:xfrm>
            <a:off x="4785525" y="738450"/>
            <a:ext cx="3866400" cy="3831000"/>
          </a:xfrm>
          <a:prstGeom prst="round2SameRect">
            <a:avLst>
              <a:gd name="adj1" fmla="val 50000"/>
              <a:gd name="adj2" fmla="val 0"/>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52"/>
        <p:cNvGrpSpPr/>
        <p:nvPr/>
      </p:nvGrpSpPr>
      <p:grpSpPr>
        <a:xfrm>
          <a:off x="0" y="0"/>
          <a:ext cx="0" cy="0"/>
          <a:chOff x="0" y="0"/>
          <a:chExt cx="0" cy="0"/>
        </a:xfrm>
      </p:grpSpPr>
      <p:grpSp>
        <p:nvGrpSpPr>
          <p:cNvPr id="153" name="Google Shape;153;p21"/>
          <p:cNvGrpSpPr/>
          <p:nvPr/>
        </p:nvGrpSpPr>
        <p:grpSpPr>
          <a:xfrm>
            <a:off x="372825" y="600"/>
            <a:ext cx="8771000" cy="7216707"/>
            <a:chOff x="372825" y="600"/>
            <a:chExt cx="8771000" cy="7216707"/>
          </a:xfrm>
        </p:grpSpPr>
        <p:sp>
          <p:nvSpPr>
            <p:cNvPr id="154" name="Google Shape;154;p21"/>
            <p:cNvSpPr/>
            <p:nvPr/>
          </p:nvSpPr>
          <p:spPr>
            <a:xfrm rot="10800000" flipH="1">
              <a:off x="4157525" y="600"/>
              <a:ext cx="4986300" cy="5142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155" name="Google Shape;155;p21"/>
            <p:cNvSpPr/>
            <p:nvPr/>
          </p:nvSpPr>
          <p:spPr>
            <a:xfrm>
              <a:off x="2930981" y="4604007"/>
              <a:ext cx="2525700" cy="2613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156" name="Google Shape;156;p21"/>
            <p:cNvSpPr/>
            <p:nvPr/>
          </p:nvSpPr>
          <p:spPr>
            <a:xfrm flipH="1">
              <a:off x="372825" y="4604250"/>
              <a:ext cx="13086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57" name="Google Shape;157;p21"/>
            <p:cNvSpPr txBox="1"/>
            <p:nvPr/>
          </p:nvSpPr>
          <p:spPr>
            <a:xfrm>
              <a:off x="8278324" y="5800"/>
              <a:ext cx="7107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dk2"/>
                  </a:solidFill>
                  <a:latin typeface="Gilda Display"/>
                  <a:ea typeface="Gilda Display"/>
                  <a:cs typeface="Gilda Display"/>
                  <a:sym typeface="Gilda Display"/>
                </a:rPr>
                <a:t>’’</a:t>
              </a:r>
              <a:endParaRPr sz="10000">
                <a:solidFill>
                  <a:schemeClr val="dk2"/>
                </a:solidFill>
                <a:latin typeface="Gilda Display"/>
                <a:ea typeface="Gilda Display"/>
                <a:cs typeface="Gilda Display"/>
                <a:sym typeface="Gilda Display"/>
              </a:endParaRPr>
            </a:p>
          </p:txBody>
        </p:sp>
      </p:grpSp>
      <p:sp>
        <p:nvSpPr>
          <p:cNvPr id="158" name="Google Shape;158;p21"/>
          <p:cNvSpPr txBox="1">
            <a:spLocks noGrp="1"/>
          </p:cNvSpPr>
          <p:nvPr>
            <p:ph type="title"/>
          </p:nvPr>
        </p:nvSpPr>
        <p:spPr>
          <a:xfrm>
            <a:off x="720000" y="1390475"/>
            <a:ext cx="3012000" cy="11805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9" name="Google Shape;159;p21"/>
          <p:cNvSpPr txBox="1">
            <a:spLocks noGrp="1"/>
          </p:cNvSpPr>
          <p:nvPr>
            <p:ph type="subTitle" idx="1"/>
          </p:nvPr>
        </p:nvSpPr>
        <p:spPr>
          <a:xfrm>
            <a:off x="720000" y="2494825"/>
            <a:ext cx="3012000" cy="125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60"/>
        <p:cNvGrpSpPr/>
        <p:nvPr/>
      </p:nvGrpSpPr>
      <p:grpSpPr>
        <a:xfrm>
          <a:off x="0" y="0"/>
          <a:ext cx="0" cy="0"/>
          <a:chOff x="0" y="0"/>
          <a:chExt cx="0" cy="0"/>
        </a:xfrm>
      </p:grpSpPr>
      <p:grpSp>
        <p:nvGrpSpPr>
          <p:cNvPr id="161" name="Google Shape;161;p22"/>
          <p:cNvGrpSpPr/>
          <p:nvPr/>
        </p:nvGrpSpPr>
        <p:grpSpPr>
          <a:xfrm>
            <a:off x="-1303575" y="600"/>
            <a:ext cx="10388656" cy="6451582"/>
            <a:chOff x="-1303575" y="600"/>
            <a:chExt cx="10388656" cy="6451582"/>
          </a:xfrm>
        </p:grpSpPr>
        <p:sp>
          <p:nvSpPr>
            <p:cNvPr id="162" name="Google Shape;162;p22"/>
            <p:cNvSpPr/>
            <p:nvPr/>
          </p:nvSpPr>
          <p:spPr>
            <a:xfrm>
              <a:off x="7776481" y="4806100"/>
              <a:ext cx="13086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63" name="Google Shape;163;p22"/>
            <p:cNvSpPr/>
            <p:nvPr/>
          </p:nvSpPr>
          <p:spPr>
            <a:xfrm rot="10800000">
              <a:off x="-24594" y="600"/>
              <a:ext cx="4986300" cy="5142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164" name="Google Shape;164;p22"/>
            <p:cNvSpPr/>
            <p:nvPr/>
          </p:nvSpPr>
          <p:spPr>
            <a:xfrm flipH="1">
              <a:off x="-1303575" y="3838882"/>
              <a:ext cx="2525700" cy="2613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165" name="Google Shape;165;p22"/>
            <p:cNvSpPr txBox="1"/>
            <p:nvPr/>
          </p:nvSpPr>
          <p:spPr>
            <a:xfrm flipH="1">
              <a:off x="8284082" y="82000"/>
              <a:ext cx="7107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dk2"/>
                  </a:solidFill>
                  <a:latin typeface="Gilda Display"/>
                  <a:ea typeface="Gilda Display"/>
                  <a:cs typeface="Gilda Display"/>
                  <a:sym typeface="Gilda Display"/>
                </a:rPr>
                <a:t>’’</a:t>
              </a:r>
              <a:endParaRPr sz="10000">
                <a:solidFill>
                  <a:schemeClr val="dk2"/>
                </a:solidFill>
                <a:latin typeface="Gilda Display"/>
                <a:ea typeface="Gilda Display"/>
                <a:cs typeface="Gilda Display"/>
                <a:sym typeface="Gilda Display"/>
              </a:endParaRPr>
            </a:p>
          </p:txBody>
        </p:sp>
      </p:grpSp>
      <p:sp>
        <p:nvSpPr>
          <p:cNvPr id="166" name="Google Shape;166;p22"/>
          <p:cNvSpPr txBox="1">
            <a:spLocks noGrp="1"/>
          </p:cNvSpPr>
          <p:nvPr>
            <p:ph type="title"/>
          </p:nvPr>
        </p:nvSpPr>
        <p:spPr>
          <a:xfrm>
            <a:off x="5100287" y="1418900"/>
            <a:ext cx="2630400" cy="1230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7" name="Google Shape;167;p22"/>
          <p:cNvSpPr txBox="1">
            <a:spLocks noGrp="1"/>
          </p:cNvSpPr>
          <p:nvPr>
            <p:ph type="subTitle" idx="1"/>
          </p:nvPr>
        </p:nvSpPr>
        <p:spPr>
          <a:xfrm>
            <a:off x="5100412" y="2572900"/>
            <a:ext cx="2630400" cy="1151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77"/>
        <p:cNvGrpSpPr/>
        <p:nvPr/>
      </p:nvGrpSpPr>
      <p:grpSpPr>
        <a:xfrm>
          <a:off x="0" y="0"/>
          <a:ext cx="0" cy="0"/>
          <a:chOff x="0" y="0"/>
          <a:chExt cx="0" cy="0"/>
        </a:xfrm>
      </p:grpSpPr>
      <p:grpSp>
        <p:nvGrpSpPr>
          <p:cNvPr id="178" name="Google Shape;178;p24"/>
          <p:cNvGrpSpPr/>
          <p:nvPr/>
        </p:nvGrpSpPr>
        <p:grpSpPr>
          <a:xfrm>
            <a:off x="0" y="4150800"/>
            <a:ext cx="9144000" cy="992700"/>
            <a:chOff x="0" y="4150800"/>
            <a:chExt cx="9144000" cy="992700"/>
          </a:xfrm>
        </p:grpSpPr>
        <p:sp>
          <p:nvSpPr>
            <p:cNvPr id="179" name="Google Shape;179;p24"/>
            <p:cNvSpPr/>
            <p:nvPr/>
          </p:nvSpPr>
          <p:spPr>
            <a:xfrm rot="10800000" flipH="1">
              <a:off x="0" y="4150800"/>
              <a:ext cx="9144000" cy="992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180" name="Google Shape;180;p24"/>
            <p:cNvSpPr/>
            <p:nvPr/>
          </p:nvSpPr>
          <p:spPr>
            <a:xfrm>
              <a:off x="217150" y="4719925"/>
              <a:ext cx="17730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81" name="Google Shape;181;p24"/>
            <p:cNvSpPr/>
            <p:nvPr/>
          </p:nvSpPr>
          <p:spPr>
            <a:xfrm>
              <a:off x="217150" y="4371500"/>
              <a:ext cx="12267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
        <p:nvSpPr>
          <p:cNvPr id="182" name="Google Shape;182;p24"/>
          <p:cNvSpPr txBox="1">
            <a:spLocks noGrp="1"/>
          </p:cNvSpPr>
          <p:nvPr>
            <p:ph type="subTitle" idx="1"/>
          </p:nvPr>
        </p:nvSpPr>
        <p:spPr>
          <a:xfrm>
            <a:off x="4923123" y="2725676"/>
            <a:ext cx="2777100" cy="116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24"/>
          <p:cNvSpPr txBox="1">
            <a:spLocks noGrp="1"/>
          </p:cNvSpPr>
          <p:nvPr>
            <p:ph type="subTitle" idx="2"/>
          </p:nvPr>
        </p:nvSpPr>
        <p:spPr>
          <a:xfrm>
            <a:off x="1443773" y="2725678"/>
            <a:ext cx="2777100" cy="116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24"/>
          <p:cNvSpPr txBox="1">
            <a:spLocks noGrp="1"/>
          </p:cNvSpPr>
          <p:nvPr>
            <p:ph type="subTitle" idx="3"/>
          </p:nvPr>
        </p:nvSpPr>
        <p:spPr>
          <a:xfrm>
            <a:off x="1443773" y="2264600"/>
            <a:ext cx="27771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i="0">
                <a:solidFill>
                  <a:schemeClr val="dk1"/>
                </a:solidFill>
                <a:latin typeface="Gilda Display"/>
                <a:ea typeface="Gilda Display"/>
                <a:cs typeface="Gilda Display"/>
                <a:sym typeface="Gilda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5" name="Google Shape;185;p24"/>
          <p:cNvSpPr txBox="1">
            <a:spLocks noGrp="1"/>
          </p:cNvSpPr>
          <p:nvPr>
            <p:ph type="subTitle" idx="4"/>
          </p:nvPr>
        </p:nvSpPr>
        <p:spPr>
          <a:xfrm>
            <a:off x="4923127" y="2264600"/>
            <a:ext cx="27771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i="0">
                <a:solidFill>
                  <a:schemeClr val="dk1"/>
                </a:solidFill>
                <a:latin typeface="Gilda Display"/>
                <a:ea typeface="Gilda Display"/>
                <a:cs typeface="Gilda Display"/>
                <a:sym typeface="Gilda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6" name="Google Shape;186;p24"/>
          <p:cNvSpPr txBox="1">
            <a:spLocks noGrp="1"/>
          </p:cNvSpPr>
          <p:nvPr>
            <p:ph type="title"/>
          </p:nvPr>
        </p:nvSpPr>
        <p:spPr>
          <a:xfrm>
            <a:off x="713225" y="536108"/>
            <a:ext cx="77175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1pPr>
            <a:lvl2pPr lvl="1"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2pPr>
            <a:lvl3pPr lvl="2"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3pPr>
            <a:lvl4pPr lvl="3"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4pPr>
            <a:lvl5pPr lvl="4"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5pPr>
            <a:lvl6pPr lvl="5"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6pPr>
            <a:lvl7pPr lvl="6"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7pPr>
            <a:lvl8pPr lvl="7"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8pPr>
            <a:lvl9pPr lvl="8"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grpSp>
        <p:nvGrpSpPr>
          <p:cNvPr id="16" name="Google Shape;16;p3"/>
          <p:cNvGrpSpPr/>
          <p:nvPr/>
        </p:nvGrpSpPr>
        <p:grpSpPr>
          <a:xfrm>
            <a:off x="7400" y="136100"/>
            <a:ext cx="9144000" cy="5006200"/>
            <a:chOff x="7400" y="136100"/>
            <a:chExt cx="9144000" cy="5006200"/>
          </a:xfrm>
        </p:grpSpPr>
        <p:sp>
          <p:nvSpPr>
            <p:cNvPr id="17" name="Google Shape;17;p3"/>
            <p:cNvSpPr/>
            <p:nvPr/>
          </p:nvSpPr>
          <p:spPr>
            <a:xfrm>
              <a:off x="148000" y="136100"/>
              <a:ext cx="14397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8" name="Google Shape;18;p3"/>
            <p:cNvSpPr/>
            <p:nvPr/>
          </p:nvSpPr>
          <p:spPr>
            <a:xfrm>
              <a:off x="1712400" y="136100"/>
              <a:ext cx="9180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19" name="Google Shape;19;p3"/>
            <p:cNvSpPr/>
            <p:nvPr/>
          </p:nvSpPr>
          <p:spPr>
            <a:xfrm flipH="1">
              <a:off x="7400" y="4534500"/>
              <a:ext cx="9144000" cy="607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20" name="Google Shape;20;p3"/>
            <p:cNvSpPr/>
            <p:nvPr/>
          </p:nvSpPr>
          <p:spPr>
            <a:xfrm>
              <a:off x="5892200" y="1043325"/>
              <a:ext cx="2530500" cy="3491100"/>
            </a:xfrm>
            <a:prstGeom prst="round2SameRect">
              <a:avLst>
                <a:gd name="adj1" fmla="val 49818"/>
                <a:gd name="adj2" fmla="val 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
        <p:nvSpPr>
          <p:cNvPr id="21" name="Google Shape;21;p3"/>
          <p:cNvSpPr txBox="1">
            <a:spLocks noGrp="1"/>
          </p:cNvSpPr>
          <p:nvPr>
            <p:ph type="title"/>
          </p:nvPr>
        </p:nvSpPr>
        <p:spPr>
          <a:xfrm>
            <a:off x="720319" y="2221125"/>
            <a:ext cx="4455300" cy="1460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2" name="Google Shape;22;p3"/>
          <p:cNvSpPr txBox="1">
            <a:spLocks noGrp="1"/>
          </p:cNvSpPr>
          <p:nvPr>
            <p:ph type="title" idx="2" hasCustomPrompt="1"/>
          </p:nvPr>
        </p:nvSpPr>
        <p:spPr>
          <a:xfrm>
            <a:off x="6637258" y="2530436"/>
            <a:ext cx="1040400" cy="8418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b="1">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 name="Google Shape;23;p3"/>
          <p:cNvSpPr txBox="1">
            <a:spLocks noGrp="1"/>
          </p:cNvSpPr>
          <p:nvPr>
            <p:ph type="subTitle" idx="1"/>
          </p:nvPr>
        </p:nvSpPr>
        <p:spPr>
          <a:xfrm>
            <a:off x="720319" y="3821175"/>
            <a:ext cx="44553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95"/>
        <p:cNvGrpSpPr/>
        <p:nvPr/>
      </p:nvGrpSpPr>
      <p:grpSpPr>
        <a:xfrm>
          <a:off x="0" y="0"/>
          <a:ext cx="0" cy="0"/>
          <a:chOff x="0" y="0"/>
          <a:chExt cx="0" cy="0"/>
        </a:xfrm>
      </p:grpSpPr>
      <p:grpSp>
        <p:nvGrpSpPr>
          <p:cNvPr id="196" name="Google Shape;196;p26"/>
          <p:cNvGrpSpPr/>
          <p:nvPr/>
        </p:nvGrpSpPr>
        <p:grpSpPr>
          <a:xfrm>
            <a:off x="422350" y="7350"/>
            <a:ext cx="8721475" cy="5128800"/>
            <a:chOff x="422350" y="7350"/>
            <a:chExt cx="8721475" cy="5128800"/>
          </a:xfrm>
        </p:grpSpPr>
        <p:sp>
          <p:nvSpPr>
            <p:cNvPr id="197" name="Google Shape;197;p26"/>
            <p:cNvSpPr/>
            <p:nvPr/>
          </p:nvSpPr>
          <p:spPr>
            <a:xfrm rot="10800000" flipH="1">
              <a:off x="8430725" y="7350"/>
              <a:ext cx="713100" cy="5128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198" name="Google Shape;198;p26"/>
            <p:cNvSpPr/>
            <p:nvPr/>
          </p:nvSpPr>
          <p:spPr>
            <a:xfrm>
              <a:off x="422350" y="4604000"/>
              <a:ext cx="15252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
        <p:nvSpPr>
          <p:cNvPr id="199" name="Google Shape;199;p26"/>
          <p:cNvSpPr txBox="1">
            <a:spLocks noGrp="1"/>
          </p:cNvSpPr>
          <p:nvPr>
            <p:ph type="subTitle" idx="1"/>
          </p:nvPr>
        </p:nvSpPr>
        <p:spPr>
          <a:xfrm>
            <a:off x="825400" y="2807041"/>
            <a:ext cx="2242500" cy="99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0" name="Google Shape;200;p26"/>
          <p:cNvSpPr txBox="1">
            <a:spLocks noGrp="1"/>
          </p:cNvSpPr>
          <p:nvPr>
            <p:ph type="subTitle" idx="2"/>
          </p:nvPr>
        </p:nvSpPr>
        <p:spPr>
          <a:xfrm>
            <a:off x="3450746" y="2807041"/>
            <a:ext cx="2242500" cy="99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1" name="Google Shape;201;p26"/>
          <p:cNvSpPr txBox="1">
            <a:spLocks noGrp="1"/>
          </p:cNvSpPr>
          <p:nvPr>
            <p:ph type="subTitle" idx="3"/>
          </p:nvPr>
        </p:nvSpPr>
        <p:spPr>
          <a:xfrm>
            <a:off x="6076098" y="2807041"/>
            <a:ext cx="2242500" cy="99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2" name="Google Shape;202;p26"/>
          <p:cNvSpPr txBox="1">
            <a:spLocks noGrp="1"/>
          </p:cNvSpPr>
          <p:nvPr>
            <p:ph type="subTitle" idx="4"/>
          </p:nvPr>
        </p:nvSpPr>
        <p:spPr>
          <a:xfrm>
            <a:off x="825403" y="2373750"/>
            <a:ext cx="22425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i="0">
                <a:solidFill>
                  <a:schemeClr val="dk1"/>
                </a:solidFill>
                <a:latin typeface="Gilda Display"/>
                <a:ea typeface="Gilda Display"/>
                <a:cs typeface="Gilda Display"/>
                <a:sym typeface="Gilda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3" name="Google Shape;203;p26"/>
          <p:cNvSpPr txBox="1">
            <a:spLocks noGrp="1"/>
          </p:cNvSpPr>
          <p:nvPr>
            <p:ph type="subTitle" idx="5"/>
          </p:nvPr>
        </p:nvSpPr>
        <p:spPr>
          <a:xfrm>
            <a:off x="3450750" y="2373750"/>
            <a:ext cx="22425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i="0">
                <a:solidFill>
                  <a:schemeClr val="dk1"/>
                </a:solidFill>
                <a:latin typeface="Gilda Display"/>
                <a:ea typeface="Gilda Display"/>
                <a:cs typeface="Gilda Display"/>
                <a:sym typeface="Gilda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4" name="Google Shape;204;p26"/>
          <p:cNvSpPr txBox="1">
            <a:spLocks noGrp="1"/>
          </p:cNvSpPr>
          <p:nvPr>
            <p:ph type="subTitle" idx="6"/>
          </p:nvPr>
        </p:nvSpPr>
        <p:spPr>
          <a:xfrm>
            <a:off x="6076097" y="2373750"/>
            <a:ext cx="22425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i="0">
                <a:solidFill>
                  <a:schemeClr val="dk1"/>
                </a:solidFill>
                <a:latin typeface="Gilda Display"/>
                <a:ea typeface="Gilda Display"/>
                <a:cs typeface="Gilda Display"/>
                <a:sym typeface="Gilda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5" name="Google Shape;205;p26"/>
          <p:cNvSpPr txBox="1">
            <a:spLocks noGrp="1"/>
          </p:cNvSpPr>
          <p:nvPr>
            <p:ph type="title"/>
          </p:nvPr>
        </p:nvSpPr>
        <p:spPr>
          <a:xfrm>
            <a:off x="713225" y="536108"/>
            <a:ext cx="7717500" cy="572700"/>
          </a:xfrm>
          <a:prstGeom prst="rect">
            <a:avLst/>
          </a:prstGeom>
        </p:spPr>
        <p:txBody>
          <a:bodyPr spcFirstLastPara="1" wrap="square" lIns="91425" tIns="91425" rIns="91425" bIns="91425" anchor="t" anchorCtr="0">
            <a:noAutofit/>
          </a:bodyPr>
          <a:lstStyle>
            <a:lvl1pPr lvl="0" algn="r"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1pPr>
            <a:lvl2pPr lvl="1"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2pPr>
            <a:lvl3pPr lvl="2"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3pPr>
            <a:lvl4pPr lvl="3"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4pPr>
            <a:lvl5pPr lvl="4"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5pPr>
            <a:lvl6pPr lvl="5"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6pPr>
            <a:lvl7pPr lvl="6"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7pPr>
            <a:lvl8pPr lvl="7"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8pPr>
            <a:lvl9pPr lvl="8"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06"/>
        <p:cNvGrpSpPr/>
        <p:nvPr/>
      </p:nvGrpSpPr>
      <p:grpSpPr>
        <a:xfrm>
          <a:off x="0" y="0"/>
          <a:ext cx="0" cy="0"/>
          <a:chOff x="0" y="0"/>
          <a:chExt cx="0" cy="0"/>
        </a:xfrm>
      </p:grpSpPr>
      <p:grpSp>
        <p:nvGrpSpPr>
          <p:cNvPr id="207" name="Google Shape;207;p27"/>
          <p:cNvGrpSpPr/>
          <p:nvPr/>
        </p:nvGrpSpPr>
        <p:grpSpPr>
          <a:xfrm>
            <a:off x="-25" y="-50"/>
            <a:ext cx="10479439" cy="6531314"/>
            <a:chOff x="-25" y="-50"/>
            <a:chExt cx="10479439" cy="6531314"/>
          </a:xfrm>
        </p:grpSpPr>
        <p:sp>
          <p:nvSpPr>
            <p:cNvPr id="208" name="Google Shape;208;p27"/>
            <p:cNvSpPr/>
            <p:nvPr/>
          </p:nvSpPr>
          <p:spPr>
            <a:xfrm>
              <a:off x="7822614" y="3782064"/>
              <a:ext cx="2656800" cy="27492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209" name="Google Shape;209;p27"/>
            <p:cNvSpPr/>
            <p:nvPr/>
          </p:nvSpPr>
          <p:spPr>
            <a:xfrm rot="10800000" flipH="1">
              <a:off x="-25" y="-50"/>
              <a:ext cx="9144000" cy="1142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grpSp>
      <p:sp>
        <p:nvSpPr>
          <p:cNvPr id="210" name="Google Shape;210;p27"/>
          <p:cNvSpPr txBox="1">
            <a:spLocks noGrp="1"/>
          </p:cNvSpPr>
          <p:nvPr>
            <p:ph type="subTitle" idx="1"/>
          </p:nvPr>
        </p:nvSpPr>
        <p:spPr>
          <a:xfrm>
            <a:off x="1989363" y="2245900"/>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1" name="Google Shape;211;p27"/>
          <p:cNvSpPr txBox="1">
            <a:spLocks noGrp="1"/>
          </p:cNvSpPr>
          <p:nvPr>
            <p:ph type="subTitle" idx="2"/>
          </p:nvPr>
        </p:nvSpPr>
        <p:spPr>
          <a:xfrm>
            <a:off x="5176441" y="2245900"/>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2" name="Google Shape;212;p27"/>
          <p:cNvSpPr txBox="1">
            <a:spLocks noGrp="1"/>
          </p:cNvSpPr>
          <p:nvPr>
            <p:ph type="subTitle" idx="3"/>
          </p:nvPr>
        </p:nvSpPr>
        <p:spPr>
          <a:xfrm>
            <a:off x="1989363" y="3907900"/>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3" name="Google Shape;213;p27"/>
          <p:cNvSpPr txBox="1">
            <a:spLocks noGrp="1"/>
          </p:cNvSpPr>
          <p:nvPr>
            <p:ph type="subTitle" idx="4"/>
          </p:nvPr>
        </p:nvSpPr>
        <p:spPr>
          <a:xfrm>
            <a:off x="5176441" y="3907900"/>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4" name="Google Shape;214;p27"/>
          <p:cNvSpPr txBox="1">
            <a:spLocks noGrp="1"/>
          </p:cNvSpPr>
          <p:nvPr>
            <p:ph type="subTitle" idx="5"/>
          </p:nvPr>
        </p:nvSpPr>
        <p:spPr>
          <a:xfrm>
            <a:off x="1989375" y="1851075"/>
            <a:ext cx="1978200" cy="4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i="0">
                <a:solidFill>
                  <a:schemeClr val="dk1"/>
                </a:solidFill>
                <a:latin typeface="Gilda Display"/>
                <a:ea typeface="Gilda Display"/>
                <a:cs typeface="Gilda Display"/>
                <a:sym typeface="Gilda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5" name="Google Shape;215;p27"/>
          <p:cNvSpPr txBox="1">
            <a:spLocks noGrp="1"/>
          </p:cNvSpPr>
          <p:nvPr>
            <p:ph type="subTitle" idx="6"/>
          </p:nvPr>
        </p:nvSpPr>
        <p:spPr>
          <a:xfrm>
            <a:off x="1989375" y="3513075"/>
            <a:ext cx="1978200" cy="4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i="0">
                <a:solidFill>
                  <a:schemeClr val="dk1"/>
                </a:solidFill>
                <a:latin typeface="Gilda Display"/>
                <a:ea typeface="Gilda Display"/>
                <a:cs typeface="Gilda Display"/>
                <a:sym typeface="Gilda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6" name="Google Shape;216;p27"/>
          <p:cNvSpPr txBox="1">
            <a:spLocks noGrp="1"/>
          </p:cNvSpPr>
          <p:nvPr>
            <p:ph type="subTitle" idx="7"/>
          </p:nvPr>
        </p:nvSpPr>
        <p:spPr>
          <a:xfrm>
            <a:off x="5176450" y="1851075"/>
            <a:ext cx="1978200" cy="4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i="0">
                <a:solidFill>
                  <a:schemeClr val="dk1"/>
                </a:solidFill>
                <a:latin typeface="Gilda Display"/>
                <a:ea typeface="Gilda Display"/>
                <a:cs typeface="Gilda Display"/>
                <a:sym typeface="Gilda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7" name="Google Shape;217;p27"/>
          <p:cNvSpPr txBox="1">
            <a:spLocks noGrp="1"/>
          </p:cNvSpPr>
          <p:nvPr>
            <p:ph type="subTitle" idx="8"/>
          </p:nvPr>
        </p:nvSpPr>
        <p:spPr>
          <a:xfrm>
            <a:off x="5176450" y="3513075"/>
            <a:ext cx="1978200" cy="4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i="0">
                <a:solidFill>
                  <a:schemeClr val="dk1"/>
                </a:solidFill>
                <a:latin typeface="Gilda Display"/>
                <a:ea typeface="Gilda Display"/>
                <a:cs typeface="Gilda Display"/>
                <a:sym typeface="Gilda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8" name="Google Shape;218;p27"/>
          <p:cNvSpPr txBox="1">
            <a:spLocks noGrp="1"/>
          </p:cNvSpPr>
          <p:nvPr>
            <p:ph type="title"/>
          </p:nvPr>
        </p:nvSpPr>
        <p:spPr>
          <a:xfrm>
            <a:off x="713225" y="536108"/>
            <a:ext cx="77175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1pPr>
            <a:lvl2pPr lvl="1"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2pPr>
            <a:lvl3pPr lvl="2"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3pPr>
            <a:lvl4pPr lvl="3"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4pPr>
            <a:lvl5pPr lvl="4"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5pPr>
            <a:lvl6pPr lvl="5"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6pPr>
            <a:lvl7pPr lvl="6"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7pPr>
            <a:lvl8pPr lvl="7"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8pPr>
            <a:lvl9pPr lvl="8"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35"/>
        <p:cNvGrpSpPr/>
        <p:nvPr/>
      </p:nvGrpSpPr>
      <p:grpSpPr>
        <a:xfrm>
          <a:off x="0" y="0"/>
          <a:ext cx="0" cy="0"/>
          <a:chOff x="0" y="0"/>
          <a:chExt cx="0" cy="0"/>
        </a:xfrm>
      </p:grpSpPr>
      <p:grpSp>
        <p:nvGrpSpPr>
          <p:cNvPr id="236" name="Google Shape;236;p29"/>
          <p:cNvGrpSpPr/>
          <p:nvPr/>
        </p:nvGrpSpPr>
        <p:grpSpPr>
          <a:xfrm>
            <a:off x="0" y="143975"/>
            <a:ext cx="9144000" cy="4999525"/>
            <a:chOff x="0" y="143975"/>
            <a:chExt cx="9144000" cy="4999525"/>
          </a:xfrm>
        </p:grpSpPr>
        <p:sp>
          <p:nvSpPr>
            <p:cNvPr id="237" name="Google Shape;237;p29"/>
            <p:cNvSpPr/>
            <p:nvPr/>
          </p:nvSpPr>
          <p:spPr>
            <a:xfrm rot="10800000" flipH="1">
              <a:off x="0" y="4597800"/>
              <a:ext cx="9144000" cy="545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238" name="Google Shape;238;p29"/>
            <p:cNvSpPr txBox="1"/>
            <p:nvPr/>
          </p:nvSpPr>
          <p:spPr>
            <a:xfrm>
              <a:off x="8430724" y="158200"/>
              <a:ext cx="7107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dk2"/>
                  </a:solidFill>
                  <a:latin typeface="Gilda Display"/>
                  <a:ea typeface="Gilda Display"/>
                  <a:cs typeface="Gilda Display"/>
                  <a:sym typeface="Gilda Display"/>
                </a:rPr>
                <a:t>’’</a:t>
              </a:r>
              <a:endParaRPr sz="10000">
                <a:solidFill>
                  <a:schemeClr val="dk2"/>
                </a:solidFill>
                <a:latin typeface="Gilda Display"/>
                <a:ea typeface="Gilda Display"/>
                <a:cs typeface="Gilda Display"/>
                <a:sym typeface="Gilda Display"/>
              </a:endParaRPr>
            </a:p>
          </p:txBody>
        </p:sp>
        <p:sp>
          <p:nvSpPr>
            <p:cNvPr id="239" name="Google Shape;239;p29"/>
            <p:cNvSpPr/>
            <p:nvPr/>
          </p:nvSpPr>
          <p:spPr>
            <a:xfrm>
              <a:off x="7204675" y="143975"/>
              <a:ext cx="18618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
        <p:nvSpPr>
          <p:cNvPr id="240" name="Google Shape;240;p29"/>
          <p:cNvSpPr txBox="1">
            <a:spLocks noGrp="1"/>
          </p:cNvSpPr>
          <p:nvPr>
            <p:ph type="subTitle" idx="1"/>
          </p:nvPr>
        </p:nvSpPr>
        <p:spPr>
          <a:xfrm>
            <a:off x="853025" y="2171075"/>
            <a:ext cx="2161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1" name="Google Shape;241;p29"/>
          <p:cNvSpPr txBox="1">
            <a:spLocks noGrp="1"/>
          </p:cNvSpPr>
          <p:nvPr>
            <p:ph type="subTitle" idx="2"/>
          </p:nvPr>
        </p:nvSpPr>
        <p:spPr>
          <a:xfrm>
            <a:off x="3491400" y="2171075"/>
            <a:ext cx="2161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2" name="Google Shape;242;p29"/>
          <p:cNvSpPr txBox="1">
            <a:spLocks noGrp="1"/>
          </p:cNvSpPr>
          <p:nvPr>
            <p:ph type="subTitle" idx="3"/>
          </p:nvPr>
        </p:nvSpPr>
        <p:spPr>
          <a:xfrm>
            <a:off x="853025" y="3868547"/>
            <a:ext cx="2161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3" name="Google Shape;243;p29"/>
          <p:cNvSpPr txBox="1">
            <a:spLocks noGrp="1"/>
          </p:cNvSpPr>
          <p:nvPr>
            <p:ph type="subTitle" idx="4"/>
          </p:nvPr>
        </p:nvSpPr>
        <p:spPr>
          <a:xfrm>
            <a:off x="3491400" y="3868547"/>
            <a:ext cx="2161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4" name="Google Shape;244;p29"/>
          <p:cNvSpPr txBox="1">
            <a:spLocks noGrp="1"/>
          </p:cNvSpPr>
          <p:nvPr>
            <p:ph type="subTitle" idx="5"/>
          </p:nvPr>
        </p:nvSpPr>
        <p:spPr>
          <a:xfrm>
            <a:off x="6129775" y="2171075"/>
            <a:ext cx="2161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5" name="Google Shape;245;p29"/>
          <p:cNvSpPr txBox="1">
            <a:spLocks noGrp="1"/>
          </p:cNvSpPr>
          <p:nvPr>
            <p:ph type="subTitle" idx="6"/>
          </p:nvPr>
        </p:nvSpPr>
        <p:spPr>
          <a:xfrm>
            <a:off x="6129775" y="3868547"/>
            <a:ext cx="2161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6" name="Google Shape;246;p29"/>
          <p:cNvSpPr txBox="1">
            <a:spLocks noGrp="1"/>
          </p:cNvSpPr>
          <p:nvPr>
            <p:ph type="subTitle" idx="7"/>
          </p:nvPr>
        </p:nvSpPr>
        <p:spPr>
          <a:xfrm>
            <a:off x="853025" y="1841500"/>
            <a:ext cx="2161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i="0">
                <a:solidFill>
                  <a:schemeClr val="dk1"/>
                </a:solidFill>
                <a:latin typeface="Gilda Display"/>
                <a:ea typeface="Gilda Display"/>
                <a:cs typeface="Gilda Display"/>
                <a:sym typeface="Gilda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47" name="Google Shape;247;p29"/>
          <p:cNvSpPr txBox="1">
            <a:spLocks noGrp="1"/>
          </p:cNvSpPr>
          <p:nvPr>
            <p:ph type="subTitle" idx="8"/>
          </p:nvPr>
        </p:nvSpPr>
        <p:spPr>
          <a:xfrm>
            <a:off x="3491400" y="1841500"/>
            <a:ext cx="2161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i="0">
                <a:solidFill>
                  <a:schemeClr val="dk1"/>
                </a:solidFill>
                <a:latin typeface="Gilda Display"/>
                <a:ea typeface="Gilda Display"/>
                <a:cs typeface="Gilda Display"/>
                <a:sym typeface="Gilda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48" name="Google Shape;248;p29"/>
          <p:cNvSpPr txBox="1">
            <a:spLocks noGrp="1"/>
          </p:cNvSpPr>
          <p:nvPr>
            <p:ph type="subTitle" idx="9"/>
          </p:nvPr>
        </p:nvSpPr>
        <p:spPr>
          <a:xfrm>
            <a:off x="6129775" y="1841500"/>
            <a:ext cx="2161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i="0">
                <a:solidFill>
                  <a:schemeClr val="dk1"/>
                </a:solidFill>
                <a:latin typeface="Gilda Display"/>
                <a:ea typeface="Gilda Display"/>
                <a:cs typeface="Gilda Display"/>
                <a:sym typeface="Gilda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49" name="Google Shape;249;p29"/>
          <p:cNvSpPr txBox="1">
            <a:spLocks noGrp="1"/>
          </p:cNvSpPr>
          <p:nvPr>
            <p:ph type="subTitle" idx="13"/>
          </p:nvPr>
        </p:nvSpPr>
        <p:spPr>
          <a:xfrm>
            <a:off x="853025" y="3537747"/>
            <a:ext cx="2161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i="0">
                <a:solidFill>
                  <a:schemeClr val="dk1"/>
                </a:solidFill>
                <a:latin typeface="Gilda Display"/>
                <a:ea typeface="Gilda Display"/>
                <a:cs typeface="Gilda Display"/>
                <a:sym typeface="Gilda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0" name="Google Shape;250;p29"/>
          <p:cNvSpPr txBox="1">
            <a:spLocks noGrp="1"/>
          </p:cNvSpPr>
          <p:nvPr>
            <p:ph type="subTitle" idx="14"/>
          </p:nvPr>
        </p:nvSpPr>
        <p:spPr>
          <a:xfrm>
            <a:off x="3491400" y="3537747"/>
            <a:ext cx="2161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i="0">
                <a:solidFill>
                  <a:schemeClr val="dk1"/>
                </a:solidFill>
                <a:latin typeface="Gilda Display"/>
                <a:ea typeface="Gilda Display"/>
                <a:cs typeface="Gilda Display"/>
                <a:sym typeface="Gilda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1" name="Google Shape;251;p29"/>
          <p:cNvSpPr txBox="1">
            <a:spLocks noGrp="1"/>
          </p:cNvSpPr>
          <p:nvPr>
            <p:ph type="subTitle" idx="15"/>
          </p:nvPr>
        </p:nvSpPr>
        <p:spPr>
          <a:xfrm>
            <a:off x="6129775" y="3537748"/>
            <a:ext cx="2161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i="0">
                <a:solidFill>
                  <a:schemeClr val="dk1"/>
                </a:solidFill>
                <a:latin typeface="Gilda Display"/>
                <a:ea typeface="Gilda Display"/>
                <a:cs typeface="Gilda Display"/>
                <a:sym typeface="Gilda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2" name="Google Shape;252;p29"/>
          <p:cNvSpPr txBox="1">
            <a:spLocks noGrp="1"/>
          </p:cNvSpPr>
          <p:nvPr>
            <p:ph type="title"/>
          </p:nvPr>
        </p:nvSpPr>
        <p:spPr>
          <a:xfrm>
            <a:off x="713225" y="536108"/>
            <a:ext cx="77175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1pPr>
            <a:lvl2pPr lvl="1"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2pPr>
            <a:lvl3pPr lvl="2"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3pPr>
            <a:lvl4pPr lvl="3"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4pPr>
            <a:lvl5pPr lvl="4"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5pPr>
            <a:lvl6pPr lvl="5"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6pPr>
            <a:lvl7pPr lvl="6"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7pPr>
            <a:lvl8pPr lvl="7"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8pPr>
            <a:lvl9pPr lvl="8"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53"/>
        <p:cNvGrpSpPr/>
        <p:nvPr/>
      </p:nvGrpSpPr>
      <p:grpSpPr>
        <a:xfrm>
          <a:off x="0" y="0"/>
          <a:ext cx="0" cy="0"/>
          <a:chOff x="0" y="0"/>
          <a:chExt cx="0" cy="0"/>
        </a:xfrm>
      </p:grpSpPr>
      <p:grpSp>
        <p:nvGrpSpPr>
          <p:cNvPr id="254" name="Google Shape;254;p30"/>
          <p:cNvGrpSpPr/>
          <p:nvPr/>
        </p:nvGrpSpPr>
        <p:grpSpPr>
          <a:xfrm>
            <a:off x="-50" y="0"/>
            <a:ext cx="9144000" cy="5156325"/>
            <a:chOff x="-50" y="0"/>
            <a:chExt cx="9144000" cy="5156325"/>
          </a:xfrm>
        </p:grpSpPr>
        <p:sp>
          <p:nvSpPr>
            <p:cNvPr id="255" name="Google Shape;255;p30"/>
            <p:cNvSpPr/>
            <p:nvPr/>
          </p:nvSpPr>
          <p:spPr>
            <a:xfrm>
              <a:off x="-50" y="2736825"/>
              <a:ext cx="9144000" cy="241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0"/>
            <p:cNvSpPr/>
            <p:nvPr/>
          </p:nvSpPr>
          <p:spPr>
            <a:xfrm>
              <a:off x="0" y="0"/>
              <a:ext cx="7637400" cy="51435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257" name="Google Shape;257;p30"/>
            <p:cNvSpPr/>
            <p:nvPr/>
          </p:nvSpPr>
          <p:spPr>
            <a:xfrm flipH="1">
              <a:off x="220425" y="4756650"/>
              <a:ext cx="13086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258" name="Google Shape;258;p30"/>
            <p:cNvSpPr txBox="1"/>
            <p:nvPr/>
          </p:nvSpPr>
          <p:spPr>
            <a:xfrm>
              <a:off x="8278324" y="5800"/>
              <a:ext cx="7107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accent1"/>
                  </a:solidFill>
                  <a:latin typeface="Gilda Display"/>
                  <a:ea typeface="Gilda Display"/>
                  <a:cs typeface="Gilda Display"/>
                  <a:sym typeface="Gilda Display"/>
                </a:rPr>
                <a:t>’’</a:t>
              </a:r>
              <a:endParaRPr sz="10000">
                <a:solidFill>
                  <a:schemeClr val="accent1"/>
                </a:solidFill>
                <a:latin typeface="Gilda Display"/>
                <a:ea typeface="Gilda Display"/>
                <a:cs typeface="Gilda Display"/>
                <a:sym typeface="Gilda Display"/>
              </a:endParaRPr>
            </a:p>
          </p:txBody>
        </p:sp>
      </p:grpSp>
      <p:sp>
        <p:nvSpPr>
          <p:cNvPr id="259" name="Google Shape;259;p30"/>
          <p:cNvSpPr txBox="1">
            <a:spLocks noGrp="1"/>
          </p:cNvSpPr>
          <p:nvPr>
            <p:ph type="title" hasCustomPrompt="1"/>
          </p:nvPr>
        </p:nvSpPr>
        <p:spPr>
          <a:xfrm>
            <a:off x="2383500" y="822625"/>
            <a:ext cx="4377000" cy="7689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6000"/>
              <a:buNone/>
              <a:defRPr sz="4500" b="1">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60" name="Google Shape;260;p30"/>
          <p:cNvSpPr txBox="1">
            <a:spLocks noGrp="1"/>
          </p:cNvSpPr>
          <p:nvPr>
            <p:ph type="subTitle" idx="1"/>
          </p:nvPr>
        </p:nvSpPr>
        <p:spPr>
          <a:xfrm>
            <a:off x="2383500" y="1580624"/>
            <a:ext cx="4377000" cy="372600"/>
          </a:xfrm>
          <a:prstGeom prst="rect">
            <a:avLst/>
          </a:prstGeom>
          <a:solidFill>
            <a:schemeClr val="dk1"/>
          </a:solid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lt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61" name="Google Shape;261;p30"/>
          <p:cNvSpPr txBox="1">
            <a:spLocks noGrp="1"/>
          </p:cNvSpPr>
          <p:nvPr>
            <p:ph type="title" idx="2" hasCustomPrompt="1"/>
          </p:nvPr>
        </p:nvSpPr>
        <p:spPr>
          <a:xfrm>
            <a:off x="2383500" y="2120329"/>
            <a:ext cx="4377000" cy="7689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6000"/>
              <a:buNone/>
              <a:defRPr sz="4500" b="1">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62" name="Google Shape;262;p30"/>
          <p:cNvSpPr txBox="1">
            <a:spLocks noGrp="1"/>
          </p:cNvSpPr>
          <p:nvPr>
            <p:ph type="subTitle" idx="3"/>
          </p:nvPr>
        </p:nvSpPr>
        <p:spPr>
          <a:xfrm>
            <a:off x="2383500" y="2880900"/>
            <a:ext cx="4377000" cy="372600"/>
          </a:xfrm>
          <a:prstGeom prst="rect">
            <a:avLst/>
          </a:prstGeom>
          <a:solidFill>
            <a:schemeClr val="dk1"/>
          </a:solid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lt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63" name="Google Shape;263;p30"/>
          <p:cNvSpPr txBox="1">
            <a:spLocks noGrp="1"/>
          </p:cNvSpPr>
          <p:nvPr>
            <p:ph type="title" idx="4" hasCustomPrompt="1"/>
          </p:nvPr>
        </p:nvSpPr>
        <p:spPr>
          <a:xfrm>
            <a:off x="2383500" y="3418033"/>
            <a:ext cx="4377000" cy="7689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6000"/>
              <a:buNone/>
              <a:defRPr sz="4500" b="1">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64" name="Google Shape;264;p30"/>
          <p:cNvSpPr txBox="1">
            <a:spLocks noGrp="1"/>
          </p:cNvSpPr>
          <p:nvPr>
            <p:ph type="subTitle" idx="5"/>
          </p:nvPr>
        </p:nvSpPr>
        <p:spPr>
          <a:xfrm>
            <a:off x="2383500" y="4181175"/>
            <a:ext cx="4377000" cy="372600"/>
          </a:xfrm>
          <a:prstGeom prst="rect">
            <a:avLst/>
          </a:prstGeom>
          <a:solidFill>
            <a:schemeClr val="dk1"/>
          </a:solid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lt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265"/>
        <p:cNvGrpSpPr/>
        <p:nvPr/>
      </p:nvGrpSpPr>
      <p:grpSpPr>
        <a:xfrm>
          <a:off x="0" y="0"/>
          <a:ext cx="0" cy="0"/>
          <a:chOff x="0" y="0"/>
          <a:chExt cx="0" cy="0"/>
        </a:xfrm>
      </p:grpSpPr>
      <p:grpSp>
        <p:nvGrpSpPr>
          <p:cNvPr id="266" name="Google Shape;266;p31"/>
          <p:cNvGrpSpPr/>
          <p:nvPr/>
        </p:nvGrpSpPr>
        <p:grpSpPr>
          <a:xfrm>
            <a:off x="-50" y="13050"/>
            <a:ext cx="9144000" cy="5143500"/>
            <a:chOff x="-50" y="13050"/>
            <a:chExt cx="9144000" cy="5143500"/>
          </a:xfrm>
        </p:grpSpPr>
        <p:sp>
          <p:nvSpPr>
            <p:cNvPr id="267" name="Google Shape;267;p31"/>
            <p:cNvSpPr/>
            <p:nvPr/>
          </p:nvSpPr>
          <p:spPr>
            <a:xfrm>
              <a:off x="-50" y="3599500"/>
              <a:ext cx="9144000" cy="155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1"/>
            <p:cNvSpPr/>
            <p:nvPr/>
          </p:nvSpPr>
          <p:spPr>
            <a:xfrm>
              <a:off x="936450" y="13050"/>
              <a:ext cx="7271100" cy="51435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269" name="Google Shape;269;p31"/>
            <p:cNvSpPr/>
            <p:nvPr/>
          </p:nvSpPr>
          <p:spPr>
            <a:xfrm>
              <a:off x="87675" y="136100"/>
              <a:ext cx="14397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270" name="Google Shape;270;p31"/>
            <p:cNvSpPr txBox="1"/>
            <p:nvPr/>
          </p:nvSpPr>
          <p:spPr>
            <a:xfrm>
              <a:off x="87251" y="408050"/>
              <a:ext cx="7107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dk2"/>
                  </a:solidFill>
                  <a:latin typeface="Gilda Display"/>
                  <a:ea typeface="Gilda Display"/>
                  <a:cs typeface="Gilda Display"/>
                  <a:sym typeface="Gilda Display"/>
                </a:rPr>
                <a:t>“</a:t>
              </a:r>
              <a:endParaRPr sz="10000">
                <a:solidFill>
                  <a:schemeClr val="dk2"/>
                </a:solidFill>
                <a:latin typeface="Gilda Display"/>
                <a:ea typeface="Gilda Display"/>
                <a:cs typeface="Gilda Display"/>
                <a:sym typeface="Gilda Display"/>
              </a:endParaRPr>
            </a:p>
          </p:txBody>
        </p:sp>
        <p:sp>
          <p:nvSpPr>
            <p:cNvPr id="271" name="Google Shape;271;p31"/>
            <p:cNvSpPr txBox="1"/>
            <p:nvPr/>
          </p:nvSpPr>
          <p:spPr>
            <a:xfrm>
              <a:off x="8346049" y="408050"/>
              <a:ext cx="7107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dk2"/>
                  </a:solidFill>
                  <a:latin typeface="Gilda Display"/>
                  <a:ea typeface="Gilda Display"/>
                  <a:cs typeface="Gilda Display"/>
                  <a:sym typeface="Gilda Display"/>
                </a:rPr>
                <a:t>’’</a:t>
              </a:r>
              <a:endParaRPr sz="10000">
                <a:solidFill>
                  <a:schemeClr val="dk2"/>
                </a:solidFill>
                <a:latin typeface="Gilda Display"/>
                <a:ea typeface="Gilda Display"/>
                <a:cs typeface="Gilda Display"/>
                <a:sym typeface="Gilda Display"/>
              </a:endParaRPr>
            </a:p>
          </p:txBody>
        </p:sp>
      </p:grpSp>
      <p:sp>
        <p:nvSpPr>
          <p:cNvPr id="272" name="Google Shape;272;p31"/>
          <p:cNvSpPr txBox="1">
            <a:spLocks noGrp="1"/>
          </p:cNvSpPr>
          <p:nvPr>
            <p:ph type="title"/>
          </p:nvPr>
        </p:nvSpPr>
        <p:spPr>
          <a:xfrm>
            <a:off x="2137200" y="562469"/>
            <a:ext cx="4869600" cy="122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700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3" name="Google Shape;273;p31"/>
          <p:cNvSpPr txBox="1">
            <a:spLocks noGrp="1"/>
          </p:cNvSpPr>
          <p:nvPr>
            <p:ph type="subTitle" idx="1"/>
          </p:nvPr>
        </p:nvSpPr>
        <p:spPr>
          <a:xfrm>
            <a:off x="2137200" y="1772350"/>
            <a:ext cx="4869600" cy="113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4" name="Google Shape;274;p31"/>
          <p:cNvSpPr txBox="1"/>
          <p:nvPr/>
        </p:nvSpPr>
        <p:spPr>
          <a:xfrm>
            <a:off x="2137200" y="3611950"/>
            <a:ext cx="48696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i="1">
                <a:solidFill>
                  <a:schemeClr val="lt1"/>
                </a:solidFill>
                <a:latin typeface="Gideon Roman"/>
                <a:ea typeface="Gideon Roman"/>
                <a:cs typeface="Gideon Roman"/>
                <a:sym typeface="Gideon Roman"/>
              </a:rPr>
              <a:t>CREDITS:</a:t>
            </a:r>
            <a:r>
              <a:rPr lang="en" sz="1200" i="1">
                <a:solidFill>
                  <a:schemeClr val="lt1"/>
                </a:solidFill>
                <a:latin typeface="Gideon Roman"/>
                <a:ea typeface="Gideon Roman"/>
                <a:cs typeface="Gideon Roman"/>
                <a:sym typeface="Gideon Roman"/>
              </a:rPr>
              <a:t> This presentation template was created by </a:t>
            </a:r>
            <a:r>
              <a:rPr lang="en" sz="1200" b="1" i="1" u="sng">
                <a:solidFill>
                  <a:schemeClr val="lt1"/>
                </a:solidFill>
                <a:latin typeface="Gideon Roman"/>
                <a:ea typeface="Gideon Roman"/>
                <a:cs typeface="Gideon Roman"/>
                <a:sym typeface="Gideon Roman"/>
                <a:hlinkClick r:id="rId2">
                  <a:extLst>
                    <a:ext uri="{A12FA001-AC4F-418D-AE19-62706E023703}">
                      <ahyp:hlinkClr xmlns:ahyp="http://schemas.microsoft.com/office/drawing/2018/hyperlinkcolor" xmlns="" val="tx"/>
                    </a:ext>
                  </a:extLst>
                </a:hlinkClick>
              </a:rPr>
              <a:t>Slidesgo</a:t>
            </a:r>
            <a:r>
              <a:rPr lang="en" sz="1200" i="1">
                <a:solidFill>
                  <a:schemeClr val="lt1"/>
                </a:solidFill>
                <a:latin typeface="Gideon Roman"/>
                <a:ea typeface="Gideon Roman"/>
                <a:cs typeface="Gideon Roman"/>
                <a:sym typeface="Gideon Roman"/>
              </a:rPr>
              <a:t>, and includes icons by </a:t>
            </a:r>
            <a:r>
              <a:rPr lang="en" sz="1200" b="1" i="1" u="sng">
                <a:solidFill>
                  <a:schemeClr val="lt1"/>
                </a:solidFill>
                <a:latin typeface="Gideon Roman"/>
                <a:ea typeface="Gideon Roman"/>
                <a:cs typeface="Gideon Roman"/>
                <a:sym typeface="Gideon Roman"/>
                <a:hlinkClick r:id="rId3">
                  <a:extLst>
                    <a:ext uri="{A12FA001-AC4F-418D-AE19-62706E023703}">
                      <ahyp:hlinkClr xmlns:ahyp="http://schemas.microsoft.com/office/drawing/2018/hyperlinkcolor" xmlns="" val="tx"/>
                    </a:ext>
                  </a:extLst>
                </a:hlinkClick>
              </a:rPr>
              <a:t>Flaticon</a:t>
            </a:r>
            <a:r>
              <a:rPr lang="en" sz="1200" i="1">
                <a:solidFill>
                  <a:schemeClr val="lt1"/>
                </a:solidFill>
                <a:latin typeface="Gideon Roman"/>
                <a:ea typeface="Gideon Roman"/>
                <a:cs typeface="Gideon Roman"/>
                <a:sym typeface="Gideon Roman"/>
              </a:rPr>
              <a:t>, and infographics &amp; images by </a:t>
            </a:r>
            <a:r>
              <a:rPr lang="en" sz="1200" b="1" i="1" u="sng">
                <a:solidFill>
                  <a:schemeClr val="lt1"/>
                </a:solidFill>
                <a:latin typeface="Gideon Roman"/>
                <a:ea typeface="Gideon Roman"/>
                <a:cs typeface="Gideon Roman"/>
                <a:sym typeface="Gideon Roman"/>
                <a:hlinkClick r:id="rId4">
                  <a:extLst>
                    <a:ext uri="{A12FA001-AC4F-418D-AE19-62706E023703}">
                      <ahyp:hlinkClr xmlns:ahyp="http://schemas.microsoft.com/office/drawing/2018/hyperlinkcolor" xmlns="" val="tx"/>
                    </a:ext>
                  </a:extLst>
                </a:hlinkClick>
              </a:rPr>
              <a:t>Freepik</a:t>
            </a:r>
            <a:r>
              <a:rPr lang="en" sz="1200" i="1" u="sng">
                <a:solidFill>
                  <a:schemeClr val="lt1"/>
                </a:solidFill>
                <a:latin typeface="Gideon Roman"/>
                <a:ea typeface="Gideon Roman"/>
                <a:cs typeface="Gideon Roman"/>
                <a:sym typeface="Gideon Roman"/>
              </a:rPr>
              <a:t> </a:t>
            </a:r>
            <a:endParaRPr sz="1200" b="1" i="1" u="sng">
              <a:solidFill>
                <a:schemeClr val="lt1"/>
              </a:solidFill>
              <a:latin typeface="Gideon Roman"/>
              <a:ea typeface="Gideon Roman"/>
              <a:cs typeface="Gideon Roman"/>
              <a:sym typeface="Gideon Roman"/>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75"/>
        <p:cNvGrpSpPr/>
        <p:nvPr/>
      </p:nvGrpSpPr>
      <p:grpSpPr>
        <a:xfrm>
          <a:off x="0" y="0"/>
          <a:ext cx="0" cy="0"/>
          <a:chOff x="0" y="0"/>
          <a:chExt cx="0" cy="0"/>
        </a:xfrm>
      </p:grpSpPr>
      <p:grpSp>
        <p:nvGrpSpPr>
          <p:cNvPr id="276" name="Google Shape;276;p32"/>
          <p:cNvGrpSpPr/>
          <p:nvPr/>
        </p:nvGrpSpPr>
        <p:grpSpPr>
          <a:xfrm>
            <a:off x="0" y="-99"/>
            <a:ext cx="9144000" cy="4952524"/>
            <a:chOff x="0" y="-99"/>
            <a:chExt cx="9144000" cy="4952524"/>
          </a:xfrm>
        </p:grpSpPr>
        <p:grpSp>
          <p:nvGrpSpPr>
            <p:cNvPr id="277" name="Google Shape;277;p32"/>
            <p:cNvGrpSpPr/>
            <p:nvPr/>
          </p:nvGrpSpPr>
          <p:grpSpPr>
            <a:xfrm flipH="1">
              <a:off x="0" y="-99"/>
              <a:ext cx="9144000" cy="4952524"/>
              <a:chOff x="0" y="-99"/>
              <a:chExt cx="9144000" cy="4952524"/>
            </a:xfrm>
          </p:grpSpPr>
          <p:sp>
            <p:nvSpPr>
              <p:cNvPr id="278" name="Google Shape;278;p32"/>
              <p:cNvSpPr/>
              <p:nvPr/>
            </p:nvSpPr>
            <p:spPr>
              <a:xfrm rot="10800000" flipH="1">
                <a:off x="0" y="-99"/>
                <a:ext cx="9144000" cy="1227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279" name="Google Shape;279;p32"/>
              <p:cNvSpPr/>
              <p:nvPr/>
            </p:nvSpPr>
            <p:spPr>
              <a:xfrm>
                <a:off x="316450" y="4719925"/>
                <a:ext cx="23379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280" name="Google Shape;280;p32"/>
              <p:cNvSpPr/>
              <p:nvPr/>
            </p:nvSpPr>
            <p:spPr>
              <a:xfrm>
                <a:off x="2852600" y="4719925"/>
                <a:ext cx="7197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
          <p:nvSpPr>
            <p:cNvPr id="281" name="Google Shape;281;p32"/>
            <p:cNvSpPr txBox="1"/>
            <p:nvPr/>
          </p:nvSpPr>
          <p:spPr>
            <a:xfrm>
              <a:off x="239651" y="103250"/>
              <a:ext cx="7107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dk2"/>
                  </a:solidFill>
                  <a:latin typeface="Gilda Display"/>
                  <a:ea typeface="Gilda Display"/>
                  <a:cs typeface="Gilda Display"/>
                  <a:sym typeface="Gilda Display"/>
                </a:rPr>
                <a:t>“</a:t>
              </a:r>
              <a:endParaRPr sz="10000">
                <a:solidFill>
                  <a:schemeClr val="dk2"/>
                </a:solidFill>
                <a:latin typeface="Gilda Display"/>
                <a:ea typeface="Gilda Display"/>
                <a:cs typeface="Gilda Display"/>
                <a:sym typeface="Gilda Display"/>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82"/>
        <p:cNvGrpSpPr/>
        <p:nvPr/>
      </p:nvGrpSpPr>
      <p:grpSpPr>
        <a:xfrm>
          <a:off x="0" y="0"/>
          <a:ext cx="0" cy="0"/>
          <a:chOff x="0" y="0"/>
          <a:chExt cx="0" cy="0"/>
        </a:xfrm>
      </p:grpSpPr>
      <p:grpSp>
        <p:nvGrpSpPr>
          <p:cNvPr id="283" name="Google Shape;283;p33"/>
          <p:cNvGrpSpPr/>
          <p:nvPr/>
        </p:nvGrpSpPr>
        <p:grpSpPr>
          <a:xfrm>
            <a:off x="42624" y="7350"/>
            <a:ext cx="9098800" cy="5128800"/>
            <a:chOff x="42624" y="7350"/>
            <a:chExt cx="9098800" cy="5128800"/>
          </a:xfrm>
        </p:grpSpPr>
        <p:grpSp>
          <p:nvGrpSpPr>
            <p:cNvPr id="284" name="Google Shape;284;p33"/>
            <p:cNvGrpSpPr/>
            <p:nvPr/>
          </p:nvGrpSpPr>
          <p:grpSpPr>
            <a:xfrm flipH="1">
              <a:off x="42624" y="7350"/>
              <a:ext cx="9098800" cy="5128800"/>
              <a:chOff x="0" y="7350"/>
              <a:chExt cx="9098800" cy="5128800"/>
            </a:xfrm>
          </p:grpSpPr>
          <p:sp>
            <p:nvSpPr>
              <p:cNvPr id="285" name="Google Shape;285;p33"/>
              <p:cNvSpPr/>
              <p:nvPr/>
            </p:nvSpPr>
            <p:spPr>
              <a:xfrm>
                <a:off x="4402300" y="4818231"/>
                <a:ext cx="46965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286" name="Google Shape;286;p33"/>
              <p:cNvSpPr/>
              <p:nvPr/>
            </p:nvSpPr>
            <p:spPr>
              <a:xfrm rot="10800000" flipH="1">
                <a:off x="0" y="7350"/>
                <a:ext cx="713100" cy="5128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grpSp>
        <p:sp>
          <p:nvSpPr>
            <p:cNvPr id="287" name="Google Shape;287;p33"/>
            <p:cNvSpPr txBox="1"/>
            <p:nvPr/>
          </p:nvSpPr>
          <p:spPr>
            <a:xfrm>
              <a:off x="239651" y="3837050"/>
              <a:ext cx="7107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dk2"/>
                  </a:solidFill>
                  <a:latin typeface="Gilda Display"/>
                  <a:ea typeface="Gilda Display"/>
                  <a:cs typeface="Gilda Display"/>
                  <a:sym typeface="Gilda Display"/>
                </a:rPr>
                <a:t>“</a:t>
              </a:r>
              <a:endParaRPr sz="10000">
                <a:solidFill>
                  <a:schemeClr val="dk2"/>
                </a:solidFill>
                <a:latin typeface="Gilda Display"/>
                <a:ea typeface="Gilda Display"/>
                <a:cs typeface="Gilda Display"/>
                <a:sym typeface="Gilda Display"/>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03478D-D03E-4077-BFFD-A3AC080689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D5E73B9-D79F-466F-977A-C1792FC782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409CE0A-1BEA-4D9F-99E1-B959F2CC7A97}"/>
              </a:ext>
            </a:extLst>
          </p:cNvPr>
          <p:cNvSpPr>
            <a:spLocks noGrp="1"/>
          </p:cNvSpPr>
          <p:nvPr>
            <p:ph type="dt" sz="half" idx="10"/>
          </p:nvPr>
        </p:nvSpPr>
        <p:spPr/>
        <p:txBody>
          <a:bodyPr/>
          <a:lstStyle/>
          <a:p>
            <a:fld id="{8F684484-3A8E-43DA-BD64-49549687EECE}" type="datetimeFigureOut">
              <a:rPr lang="en-US" smtClean="0"/>
              <a:pPr/>
              <a:t>2/16/2024</a:t>
            </a:fld>
            <a:endParaRPr lang="en-US"/>
          </a:p>
        </p:txBody>
      </p:sp>
      <p:sp>
        <p:nvSpPr>
          <p:cNvPr id="5" name="Footer Placeholder 4">
            <a:extLst>
              <a:ext uri="{FF2B5EF4-FFF2-40B4-BE49-F238E27FC236}">
                <a16:creationId xmlns:a16="http://schemas.microsoft.com/office/drawing/2014/main" xmlns="" id="{44EF159C-FAB5-4023-ACEB-A15ADE831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26B0D54-ADF9-4122-9A95-FE5435899506}"/>
              </a:ext>
            </a:extLst>
          </p:cNvPr>
          <p:cNvSpPr>
            <a:spLocks noGrp="1"/>
          </p:cNvSpPr>
          <p:nvPr>
            <p:ph type="sldNum" sz="quarter" idx="12"/>
          </p:nvPr>
        </p:nvSpPr>
        <p:spPr/>
        <p:txBody>
          <a:bodyPr/>
          <a:lstStyle/>
          <a:p>
            <a:fld id="{5178B945-F7DB-427E-8AAD-D8F47B107AFA}" type="slidenum">
              <a:rPr lang="en-US" smtClean="0"/>
              <a:pPr/>
              <a:t>‹#›</a:t>
            </a:fld>
            <a:endParaRPr lang="en-US"/>
          </a:p>
        </p:txBody>
      </p:sp>
    </p:spTree>
    <p:extLst>
      <p:ext uri="{BB962C8B-B14F-4D97-AF65-F5344CB8AC3E}">
        <p14:creationId xmlns:p14="http://schemas.microsoft.com/office/powerpoint/2010/main" xmlns="" val="1841382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F4C50-933F-41F9-AD11-BD02410AA7D5}"/>
              </a:ext>
            </a:extLst>
          </p:cNvPr>
          <p:cNvSpPr>
            <a:spLocks noGrp="1"/>
          </p:cNvSpPr>
          <p:nvPr>
            <p:ph type="title" hasCustomPrompt="1"/>
          </p:nvPr>
        </p:nvSpPr>
        <p:spPr>
          <a:xfrm>
            <a:off x="324000" y="324000"/>
            <a:ext cx="8496000" cy="509617"/>
          </a:xfrm>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xmlns="" id="{B1948E38-8FB0-4E51-A01C-C88794372E50}"/>
              </a:ext>
            </a:extLst>
          </p:cNvPr>
          <p:cNvSpPr>
            <a:spLocks noGrp="1"/>
          </p:cNvSpPr>
          <p:nvPr>
            <p:ph idx="1"/>
          </p:nvPr>
        </p:nvSpPr>
        <p:spPr>
          <a:xfrm>
            <a:off x="324000" y="968693"/>
            <a:ext cx="8496000" cy="367474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xmlns="" id="{E8FE0EB3-0FF4-4285-B9D3-90A5751B7BBF}"/>
              </a:ext>
            </a:extLst>
          </p:cNvPr>
          <p:cNvSpPr>
            <a:spLocks noGrp="1"/>
          </p:cNvSpPr>
          <p:nvPr>
            <p:ph type="ftr" sz="quarter" idx="12"/>
          </p:nvPr>
        </p:nvSpPr>
        <p:spPr/>
        <p:txBody>
          <a:bodyPr/>
          <a:lstStyle>
            <a:lvl1pPr>
              <a:defRPr/>
            </a:lvl1pPr>
          </a:lstStyle>
          <a:p>
            <a:r>
              <a:rPr lang="en-US" dirty="0"/>
              <a:t>Call</a:t>
            </a:r>
            <a:r>
              <a:rPr lang="en-US" b="1" dirty="0"/>
              <a:t> 1-800-222-1222 </a:t>
            </a:r>
            <a:r>
              <a:rPr lang="en-US" dirty="0"/>
              <a:t>for immediate expert advice.</a:t>
            </a:r>
          </a:p>
        </p:txBody>
      </p:sp>
      <p:sp>
        <p:nvSpPr>
          <p:cNvPr id="5" name="Slide Number Placeholder 4">
            <a:extLst>
              <a:ext uri="{FF2B5EF4-FFF2-40B4-BE49-F238E27FC236}">
                <a16:creationId xmlns:a16="http://schemas.microsoft.com/office/drawing/2014/main" xmlns=""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xmlns="" val="4163321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p:nvPr/>
        </p:nvSpPr>
        <p:spPr>
          <a:xfrm>
            <a:off x="-50" y="3076150"/>
            <a:ext cx="9144000" cy="208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5"/>
          <p:cNvSpPr/>
          <p:nvPr/>
        </p:nvSpPr>
        <p:spPr>
          <a:xfrm flipH="1">
            <a:off x="241578" y="4749117"/>
            <a:ext cx="14397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33" name="Google Shape;33;p5"/>
          <p:cNvSpPr txBox="1"/>
          <p:nvPr/>
        </p:nvSpPr>
        <p:spPr>
          <a:xfrm>
            <a:off x="8284074" y="10800"/>
            <a:ext cx="7107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accent1"/>
                </a:solidFill>
                <a:latin typeface="Gilda Display"/>
                <a:ea typeface="Gilda Display"/>
                <a:cs typeface="Gilda Display"/>
                <a:sym typeface="Gilda Display"/>
              </a:rPr>
              <a:t>’’</a:t>
            </a:r>
            <a:endParaRPr sz="10000">
              <a:solidFill>
                <a:schemeClr val="accent1"/>
              </a:solidFill>
              <a:latin typeface="Gilda Display"/>
              <a:ea typeface="Gilda Display"/>
              <a:cs typeface="Gilda Display"/>
              <a:sym typeface="Gilda Display"/>
            </a:endParaRPr>
          </a:p>
        </p:txBody>
      </p:sp>
      <p:sp>
        <p:nvSpPr>
          <p:cNvPr id="34" name="Google Shape;34;p5"/>
          <p:cNvSpPr txBox="1">
            <a:spLocks noGrp="1"/>
          </p:cNvSpPr>
          <p:nvPr>
            <p:ph type="subTitle" idx="1"/>
          </p:nvPr>
        </p:nvSpPr>
        <p:spPr>
          <a:xfrm>
            <a:off x="3369604" y="3835778"/>
            <a:ext cx="2404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5" name="Google Shape;35;p5"/>
          <p:cNvSpPr txBox="1">
            <a:spLocks noGrp="1"/>
          </p:cNvSpPr>
          <p:nvPr>
            <p:ph type="subTitle" idx="2"/>
          </p:nvPr>
        </p:nvSpPr>
        <p:spPr>
          <a:xfrm>
            <a:off x="713441" y="3835775"/>
            <a:ext cx="2404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6" name="Google Shape;36;p5"/>
          <p:cNvSpPr txBox="1">
            <a:spLocks noGrp="1"/>
          </p:cNvSpPr>
          <p:nvPr>
            <p:ph type="subTitle" idx="3"/>
          </p:nvPr>
        </p:nvSpPr>
        <p:spPr>
          <a:xfrm>
            <a:off x="3369596" y="3435525"/>
            <a:ext cx="2404800" cy="494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i="0">
                <a:solidFill>
                  <a:schemeClr val="dk1"/>
                </a:solidFill>
                <a:latin typeface="Gilda Display"/>
                <a:ea typeface="Gilda Display"/>
                <a:cs typeface="Gilda Display"/>
                <a:sym typeface="Gilda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7" name="Google Shape;37;p5"/>
          <p:cNvSpPr txBox="1">
            <a:spLocks noGrp="1"/>
          </p:cNvSpPr>
          <p:nvPr>
            <p:ph type="subTitle" idx="4"/>
          </p:nvPr>
        </p:nvSpPr>
        <p:spPr>
          <a:xfrm>
            <a:off x="713225" y="3435525"/>
            <a:ext cx="2404800" cy="494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i="0">
                <a:solidFill>
                  <a:schemeClr val="dk1"/>
                </a:solidFill>
                <a:latin typeface="Gilda Display"/>
                <a:ea typeface="Gilda Display"/>
                <a:cs typeface="Gilda Display"/>
                <a:sym typeface="Gilda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8" name="Google Shape;38;p5"/>
          <p:cNvSpPr txBox="1">
            <a:spLocks noGrp="1"/>
          </p:cNvSpPr>
          <p:nvPr>
            <p:ph type="title"/>
          </p:nvPr>
        </p:nvSpPr>
        <p:spPr>
          <a:xfrm>
            <a:off x="713225" y="536108"/>
            <a:ext cx="77175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1pPr>
            <a:lvl2pPr lvl="1"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2pPr>
            <a:lvl3pPr lvl="2"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3pPr>
            <a:lvl4pPr lvl="3"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4pPr>
            <a:lvl5pPr lvl="4"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5pPr>
            <a:lvl6pPr lvl="5"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6pPr>
            <a:lvl7pPr lvl="6"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7pPr>
            <a:lvl8pPr lvl="7"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8pPr>
            <a:lvl9pPr lvl="8"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9pPr>
          </a:lstStyle>
          <a:p>
            <a:endParaRPr/>
          </a:p>
        </p:txBody>
      </p:sp>
      <p:sp>
        <p:nvSpPr>
          <p:cNvPr id="39" name="Google Shape;39;p5"/>
          <p:cNvSpPr txBox="1">
            <a:spLocks noGrp="1"/>
          </p:cNvSpPr>
          <p:nvPr>
            <p:ph type="subTitle" idx="5"/>
          </p:nvPr>
        </p:nvSpPr>
        <p:spPr>
          <a:xfrm>
            <a:off x="6025754" y="3835778"/>
            <a:ext cx="2404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 name="Google Shape;40;p5"/>
          <p:cNvSpPr txBox="1">
            <a:spLocks noGrp="1"/>
          </p:cNvSpPr>
          <p:nvPr>
            <p:ph type="subTitle" idx="6"/>
          </p:nvPr>
        </p:nvSpPr>
        <p:spPr>
          <a:xfrm>
            <a:off x="6025746" y="3435525"/>
            <a:ext cx="2404800" cy="494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i="0">
                <a:solidFill>
                  <a:schemeClr val="dk1"/>
                </a:solidFill>
                <a:latin typeface="Gilda Display"/>
                <a:ea typeface="Gilda Display"/>
                <a:cs typeface="Gilda Display"/>
                <a:sym typeface="Gilda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grpSp>
        <p:nvGrpSpPr>
          <p:cNvPr id="42" name="Google Shape;42;p6"/>
          <p:cNvGrpSpPr/>
          <p:nvPr/>
        </p:nvGrpSpPr>
        <p:grpSpPr>
          <a:xfrm>
            <a:off x="-50" y="2586950"/>
            <a:ext cx="9430000" cy="2569500"/>
            <a:chOff x="-50" y="2586950"/>
            <a:chExt cx="9430000" cy="2569500"/>
          </a:xfrm>
        </p:grpSpPr>
        <p:sp>
          <p:nvSpPr>
            <p:cNvPr id="43" name="Google Shape;43;p6"/>
            <p:cNvSpPr/>
            <p:nvPr/>
          </p:nvSpPr>
          <p:spPr>
            <a:xfrm flipH="1">
              <a:off x="8583050" y="2586950"/>
              <a:ext cx="846900" cy="25695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44" name="Google Shape;44;p6"/>
            <p:cNvSpPr/>
            <p:nvPr/>
          </p:nvSpPr>
          <p:spPr>
            <a:xfrm>
              <a:off x="-50" y="4583625"/>
              <a:ext cx="9144000" cy="572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6"/>
            <p:cNvSpPr txBox="1"/>
            <p:nvPr/>
          </p:nvSpPr>
          <p:spPr>
            <a:xfrm flipH="1">
              <a:off x="37617" y="3663711"/>
              <a:ext cx="5892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dk2"/>
                  </a:solidFill>
                  <a:latin typeface="Gilda Display"/>
                  <a:ea typeface="Gilda Display"/>
                  <a:cs typeface="Gilda Display"/>
                  <a:sym typeface="Gilda Display"/>
                </a:rPr>
                <a:t>“</a:t>
              </a:r>
              <a:endParaRPr sz="10000">
                <a:solidFill>
                  <a:schemeClr val="dk2"/>
                </a:solidFill>
                <a:latin typeface="Gilda Display"/>
                <a:ea typeface="Gilda Display"/>
                <a:cs typeface="Gilda Display"/>
                <a:sym typeface="Gilda Display"/>
              </a:endParaRPr>
            </a:p>
          </p:txBody>
        </p:sp>
        <p:sp>
          <p:nvSpPr>
            <p:cNvPr id="46" name="Google Shape;46;p6"/>
            <p:cNvSpPr/>
            <p:nvPr/>
          </p:nvSpPr>
          <p:spPr>
            <a:xfrm flipH="1">
              <a:off x="170628" y="4767417"/>
              <a:ext cx="14397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
        <p:nvSpPr>
          <p:cNvPr id="47" name="Google Shape;47;p6"/>
          <p:cNvSpPr txBox="1">
            <a:spLocks noGrp="1"/>
          </p:cNvSpPr>
          <p:nvPr>
            <p:ph type="title"/>
          </p:nvPr>
        </p:nvSpPr>
        <p:spPr>
          <a:xfrm>
            <a:off x="713225" y="536108"/>
            <a:ext cx="77175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1pPr>
            <a:lvl2pPr lvl="1"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2pPr>
            <a:lvl3pPr lvl="2"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3pPr>
            <a:lvl4pPr lvl="3"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4pPr>
            <a:lvl5pPr lvl="4"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5pPr>
            <a:lvl6pPr lvl="5"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6pPr>
            <a:lvl7pPr lvl="6"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7pPr>
            <a:lvl8pPr lvl="7"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8pPr>
            <a:lvl9pPr lvl="8"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8"/>
        <p:cNvGrpSpPr/>
        <p:nvPr/>
      </p:nvGrpSpPr>
      <p:grpSpPr>
        <a:xfrm>
          <a:off x="0" y="0"/>
          <a:ext cx="0" cy="0"/>
          <a:chOff x="0" y="0"/>
          <a:chExt cx="0" cy="0"/>
        </a:xfrm>
      </p:grpSpPr>
      <p:grpSp>
        <p:nvGrpSpPr>
          <p:cNvPr id="49" name="Google Shape;49;p7"/>
          <p:cNvGrpSpPr/>
          <p:nvPr/>
        </p:nvGrpSpPr>
        <p:grpSpPr>
          <a:xfrm>
            <a:off x="-3375" y="-125"/>
            <a:ext cx="9144900" cy="5142275"/>
            <a:chOff x="-3375" y="-125"/>
            <a:chExt cx="9144900" cy="5142275"/>
          </a:xfrm>
        </p:grpSpPr>
        <p:sp>
          <p:nvSpPr>
            <p:cNvPr id="50" name="Google Shape;50;p7"/>
            <p:cNvSpPr/>
            <p:nvPr/>
          </p:nvSpPr>
          <p:spPr>
            <a:xfrm rot="10800000" flipH="1">
              <a:off x="-3375" y="-125"/>
              <a:ext cx="4055100" cy="4576500"/>
            </a:xfrm>
            <a:prstGeom prst="round2SameRect">
              <a:avLst>
                <a:gd name="adj1" fmla="val 0"/>
                <a:gd name="adj2" fmla="val 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51" name="Google Shape;51;p7"/>
            <p:cNvSpPr/>
            <p:nvPr/>
          </p:nvSpPr>
          <p:spPr>
            <a:xfrm rot="10800000" flipH="1">
              <a:off x="-3375" y="4569450"/>
              <a:ext cx="9144900" cy="572700"/>
            </a:xfrm>
            <a:prstGeom prst="round2SameRect">
              <a:avLst>
                <a:gd name="adj1" fmla="val 0"/>
                <a:gd name="adj2" fmla="val 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52" name="Google Shape;52;p7"/>
            <p:cNvSpPr txBox="1"/>
            <p:nvPr/>
          </p:nvSpPr>
          <p:spPr>
            <a:xfrm>
              <a:off x="8430724" y="5800"/>
              <a:ext cx="7107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accent1"/>
                  </a:solidFill>
                  <a:latin typeface="Gilda Display"/>
                  <a:ea typeface="Gilda Display"/>
                  <a:cs typeface="Gilda Display"/>
                  <a:sym typeface="Gilda Display"/>
                </a:rPr>
                <a:t>’’</a:t>
              </a:r>
              <a:endParaRPr sz="10000">
                <a:solidFill>
                  <a:schemeClr val="accent1"/>
                </a:solidFill>
                <a:latin typeface="Gilda Display"/>
                <a:ea typeface="Gilda Display"/>
                <a:cs typeface="Gilda Display"/>
                <a:sym typeface="Gilda Display"/>
              </a:endParaRPr>
            </a:p>
          </p:txBody>
        </p:sp>
      </p:grpSp>
      <p:sp>
        <p:nvSpPr>
          <p:cNvPr id="53" name="Google Shape;53;p7"/>
          <p:cNvSpPr txBox="1">
            <a:spLocks noGrp="1"/>
          </p:cNvSpPr>
          <p:nvPr>
            <p:ph type="subTitle" idx="1"/>
          </p:nvPr>
        </p:nvSpPr>
        <p:spPr>
          <a:xfrm>
            <a:off x="4135925" y="1805050"/>
            <a:ext cx="4294800" cy="231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54" name="Google Shape;54;p7"/>
          <p:cNvSpPr txBox="1">
            <a:spLocks noGrp="1"/>
          </p:cNvSpPr>
          <p:nvPr>
            <p:ph type="title"/>
          </p:nvPr>
        </p:nvSpPr>
        <p:spPr>
          <a:xfrm>
            <a:off x="4135925" y="536100"/>
            <a:ext cx="4294800" cy="10962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1pPr>
            <a:lvl2pPr lvl="1"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2pPr>
            <a:lvl3pPr lvl="2"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3pPr>
            <a:lvl4pPr lvl="3"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4pPr>
            <a:lvl5pPr lvl="4"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5pPr>
            <a:lvl6pPr lvl="5"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6pPr>
            <a:lvl7pPr lvl="6"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7pPr>
            <a:lvl8pPr lvl="7"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8pPr>
            <a:lvl9pPr lvl="8"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9pPr>
          </a:lstStyle>
          <a:p>
            <a:endParaRPr/>
          </a:p>
        </p:txBody>
      </p:sp>
      <p:sp>
        <p:nvSpPr>
          <p:cNvPr id="55" name="Google Shape;55;p7"/>
          <p:cNvSpPr>
            <a:spLocks noGrp="1"/>
          </p:cNvSpPr>
          <p:nvPr>
            <p:ph type="pic" idx="2"/>
          </p:nvPr>
        </p:nvSpPr>
        <p:spPr>
          <a:xfrm>
            <a:off x="690517" y="1036040"/>
            <a:ext cx="2667300" cy="3533400"/>
          </a:xfrm>
          <a:prstGeom prst="round2SameRect">
            <a:avLst>
              <a:gd name="adj1" fmla="val 50000"/>
              <a:gd name="adj2" fmla="val 0"/>
            </a:avLst>
          </a:prstGeom>
          <a:noFill/>
          <a:ln>
            <a:noFill/>
          </a:ln>
          <a:effectLst>
            <a:outerShdw blurRad="57150" dist="19050" dir="5400000" algn="bl" rotWithShape="0">
              <a:srgbClr val="000000">
                <a:alpha val="50000"/>
              </a:srgbClr>
            </a:outerShdw>
          </a:effectLst>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grpSp>
        <p:nvGrpSpPr>
          <p:cNvPr id="62" name="Google Shape;62;p9"/>
          <p:cNvGrpSpPr/>
          <p:nvPr/>
        </p:nvGrpSpPr>
        <p:grpSpPr>
          <a:xfrm>
            <a:off x="-2306550" y="168525"/>
            <a:ext cx="11450550" cy="7197675"/>
            <a:chOff x="-2306550" y="168525"/>
            <a:chExt cx="11450550" cy="7197675"/>
          </a:xfrm>
        </p:grpSpPr>
        <p:sp>
          <p:nvSpPr>
            <p:cNvPr id="63" name="Google Shape;63;p9"/>
            <p:cNvSpPr/>
            <p:nvPr/>
          </p:nvSpPr>
          <p:spPr>
            <a:xfrm rot="10800000" flipH="1">
              <a:off x="0" y="3433502"/>
              <a:ext cx="9144000" cy="1710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64" name="Google Shape;64;p9"/>
            <p:cNvSpPr/>
            <p:nvPr/>
          </p:nvSpPr>
          <p:spPr>
            <a:xfrm>
              <a:off x="-2306550" y="2769900"/>
              <a:ext cx="4442100" cy="4596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65" name="Google Shape;65;p9"/>
            <p:cNvSpPr/>
            <p:nvPr/>
          </p:nvSpPr>
          <p:spPr>
            <a:xfrm>
              <a:off x="7480975" y="168525"/>
              <a:ext cx="14397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66" name="Google Shape;66;p9"/>
            <p:cNvSpPr/>
            <p:nvPr/>
          </p:nvSpPr>
          <p:spPr>
            <a:xfrm>
              <a:off x="8002750" y="496700"/>
              <a:ext cx="9180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
        <p:nvSpPr>
          <p:cNvPr id="67" name="Google Shape;67;p9"/>
          <p:cNvSpPr txBox="1">
            <a:spLocks noGrp="1"/>
          </p:cNvSpPr>
          <p:nvPr>
            <p:ph type="title"/>
          </p:nvPr>
        </p:nvSpPr>
        <p:spPr>
          <a:xfrm>
            <a:off x="2135550" y="1802450"/>
            <a:ext cx="4872900" cy="153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8" name="Google Shape;68;p9"/>
          <p:cNvSpPr txBox="1">
            <a:spLocks noGrp="1"/>
          </p:cNvSpPr>
          <p:nvPr>
            <p:ph type="subTitle" idx="1"/>
          </p:nvPr>
        </p:nvSpPr>
        <p:spPr>
          <a:xfrm>
            <a:off x="2135550" y="37043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9"/>
        <p:cNvGrpSpPr/>
        <p:nvPr/>
      </p:nvGrpSpPr>
      <p:grpSpPr>
        <a:xfrm>
          <a:off x="0" y="0"/>
          <a:ext cx="0" cy="0"/>
          <a:chOff x="0" y="0"/>
          <a:chExt cx="0" cy="0"/>
        </a:xfrm>
      </p:grpSpPr>
      <p:sp>
        <p:nvSpPr>
          <p:cNvPr id="70" name="Google Shape;70;p10"/>
          <p:cNvSpPr>
            <a:spLocks noGrp="1"/>
          </p:cNvSpPr>
          <p:nvPr>
            <p:ph type="pic" idx="2"/>
          </p:nvPr>
        </p:nvSpPr>
        <p:spPr>
          <a:xfrm>
            <a:off x="-6650" y="-6650"/>
            <a:ext cx="9150600" cy="5143500"/>
          </a:xfrm>
          <a:prstGeom prst="rect">
            <a:avLst/>
          </a:prstGeom>
          <a:noFill/>
          <a:ln>
            <a:noFill/>
          </a:ln>
        </p:spPr>
      </p:sp>
      <p:sp>
        <p:nvSpPr>
          <p:cNvPr id="71" name="Google Shape;71;p10"/>
          <p:cNvSpPr txBox="1">
            <a:spLocks noGrp="1"/>
          </p:cNvSpPr>
          <p:nvPr>
            <p:ph type="title"/>
          </p:nvPr>
        </p:nvSpPr>
        <p:spPr>
          <a:xfrm>
            <a:off x="720000" y="3725050"/>
            <a:ext cx="3618300" cy="862200"/>
          </a:xfrm>
          <a:prstGeom prst="rect">
            <a:avLst/>
          </a:prstGeom>
          <a:solidFill>
            <a:schemeClr val="dk1"/>
          </a:solidFill>
        </p:spPr>
        <p:txBody>
          <a:bodyPr spcFirstLastPara="1" wrap="square" lIns="91425" tIns="91425" rIns="91425" bIns="91425" anchor="b" anchorCtr="0">
            <a:noAutofit/>
          </a:bodyPr>
          <a:lstStyle>
            <a:lvl1pPr lvl="0" algn="ctr" rtl="0">
              <a:lnSpc>
                <a:spcPct val="100000"/>
              </a:lnSpc>
              <a:spcBef>
                <a:spcPts val="0"/>
              </a:spcBef>
              <a:spcAft>
                <a:spcPts val="0"/>
              </a:spcAft>
              <a:buSzPts val="2400"/>
              <a:buNone/>
              <a:defRPr sz="24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8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81"/>
        <p:cNvGrpSpPr/>
        <p:nvPr/>
      </p:nvGrpSpPr>
      <p:grpSpPr>
        <a:xfrm>
          <a:off x="0" y="0"/>
          <a:ext cx="0" cy="0"/>
          <a:chOff x="0" y="0"/>
          <a:chExt cx="0" cy="0"/>
        </a:xfrm>
      </p:grpSpPr>
      <p:grpSp>
        <p:nvGrpSpPr>
          <p:cNvPr id="82" name="Google Shape;82;p13"/>
          <p:cNvGrpSpPr/>
          <p:nvPr/>
        </p:nvGrpSpPr>
        <p:grpSpPr>
          <a:xfrm>
            <a:off x="0" y="12525"/>
            <a:ext cx="8927150" cy="5143500"/>
            <a:chOff x="0" y="12525"/>
            <a:chExt cx="8927150" cy="5143500"/>
          </a:xfrm>
        </p:grpSpPr>
        <p:sp>
          <p:nvSpPr>
            <p:cNvPr id="83" name="Google Shape;83;p13"/>
            <p:cNvSpPr/>
            <p:nvPr/>
          </p:nvSpPr>
          <p:spPr>
            <a:xfrm>
              <a:off x="0" y="12525"/>
              <a:ext cx="3659700" cy="51435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84" name="Google Shape;84;p13"/>
            <p:cNvSpPr/>
            <p:nvPr/>
          </p:nvSpPr>
          <p:spPr>
            <a:xfrm>
              <a:off x="7487450" y="169750"/>
              <a:ext cx="14397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85" name="Google Shape;85;p13"/>
            <p:cNvSpPr txBox="1"/>
            <p:nvPr/>
          </p:nvSpPr>
          <p:spPr>
            <a:xfrm>
              <a:off x="360975" y="3993475"/>
              <a:ext cx="5892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dk2"/>
                  </a:solidFill>
                  <a:latin typeface="Gilda Display"/>
                  <a:ea typeface="Gilda Display"/>
                  <a:cs typeface="Gilda Display"/>
                  <a:sym typeface="Gilda Display"/>
                </a:rPr>
                <a:t>“</a:t>
              </a:r>
              <a:endParaRPr sz="10000">
                <a:solidFill>
                  <a:schemeClr val="dk2"/>
                </a:solidFill>
                <a:latin typeface="Gilda Display"/>
                <a:ea typeface="Gilda Display"/>
                <a:cs typeface="Gilda Display"/>
                <a:sym typeface="Gilda Display"/>
              </a:endParaRPr>
            </a:p>
          </p:txBody>
        </p:sp>
      </p:grpSp>
      <p:sp>
        <p:nvSpPr>
          <p:cNvPr id="86" name="Google Shape;86;p13"/>
          <p:cNvSpPr txBox="1">
            <a:spLocks noGrp="1"/>
          </p:cNvSpPr>
          <p:nvPr>
            <p:ph type="subTitle" idx="1"/>
          </p:nvPr>
        </p:nvSpPr>
        <p:spPr>
          <a:xfrm>
            <a:off x="4512106" y="1633496"/>
            <a:ext cx="3904800" cy="413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i="1"/>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7" name="Google Shape;87;p13"/>
          <p:cNvSpPr txBox="1">
            <a:spLocks noGrp="1"/>
          </p:cNvSpPr>
          <p:nvPr>
            <p:ph type="subTitle" idx="2"/>
          </p:nvPr>
        </p:nvSpPr>
        <p:spPr>
          <a:xfrm>
            <a:off x="4512106" y="2468972"/>
            <a:ext cx="3904800" cy="413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i="1"/>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8" name="Google Shape;88;p13"/>
          <p:cNvSpPr txBox="1">
            <a:spLocks noGrp="1"/>
          </p:cNvSpPr>
          <p:nvPr>
            <p:ph type="subTitle" idx="3"/>
          </p:nvPr>
        </p:nvSpPr>
        <p:spPr>
          <a:xfrm>
            <a:off x="4512106" y="4167923"/>
            <a:ext cx="3904800" cy="413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i="1"/>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9" name="Google Shape;89;p13"/>
          <p:cNvSpPr txBox="1">
            <a:spLocks noGrp="1"/>
          </p:cNvSpPr>
          <p:nvPr>
            <p:ph type="subTitle" idx="4"/>
          </p:nvPr>
        </p:nvSpPr>
        <p:spPr>
          <a:xfrm>
            <a:off x="4512106" y="3318298"/>
            <a:ext cx="3904800" cy="413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i="1"/>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0" name="Google Shape;90;p13"/>
          <p:cNvSpPr txBox="1">
            <a:spLocks noGrp="1"/>
          </p:cNvSpPr>
          <p:nvPr>
            <p:ph type="title" hasCustomPrompt="1"/>
          </p:nvPr>
        </p:nvSpPr>
        <p:spPr>
          <a:xfrm>
            <a:off x="2500902" y="1337009"/>
            <a:ext cx="7347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1" name="Google Shape;91;p13"/>
          <p:cNvSpPr txBox="1">
            <a:spLocks noGrp="1"/>
          </p:cNvSpPr>
          <p:nvPr>
            <p:ph type="title" idx="5" hasCustomPrompt="1"/>
          </p:nvPr>
        </p:nvSpPr>
        <p:spPr>
          <a:xfrm>
            <a:off x="2500902" y="3871128"/>
            <a:ext cx="7347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 name="Google Shape;92;p13"/>
          <p:cNvSpPr txBox="1">
            <a:spLocks noGrp="1"/>
          </p:cNvSpPr>
          <p:nvPr>
            <p:ph type="title" idx="6" hasCustomPrompt="1"/>
          </p:nvPr>
        </p:nvSpPr>
        <p:spPr>
          <a:xfrm>
            <a:off x="2500902" y="2172473"/>
            <a:ext cx="7347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3" name="Google Shape;93;p13"/>
          <p:cNvSpPr txBox="1">
            <a:spLocks noGrp="1"/>
          </p:cNvSpPr>
          <p:nvPr>
            <p:ph type="title" idx="7" hasCustomPrompt="1"/>
          </p:nvPr>
        </p:nvSpPr>
        <p:spPr>
          <a:xfrm>
            <a:off x="2500902" y="3021809"/>
            <a:ext cx="7347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 name="Google Shape;94;p13"/>
          <p:cNvSpPr txBox="1">
            <a:spLocks noGrp="1"/>
          </p:cNvSpPr>
          <p:nvPr>
            <p:ph type="subTitle" idx="8"/>
          </p:nvPr>
        </p:nvSpPr>
        <p:spPr>
          <a:xfrm>
            <a:off x="4512106" y="1242648"/>
            <a:ext cx="3904800" cy="4839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i="0">
                <a:solidFill>
                  <a:schemeClr val="dk1"/>
                </a:solidFill>
                <a:latin typeface="Gilda Display"/>
                <a:ea typeface="Gilda Display"/>
                <a:cs typeface="Gilda Display"/>
                <a:sym typeface="Gilda Display"/>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5" name="Google Shape;95;p13"/>
          <p:cNvSpPr txBox="1">
            <a:spLocks noGrp="1"/>
          </p:cNvSpPr>
          <p:nvPr>
            <p:ph type="subTitle" idx="9"/>
          </p:nvPr>
        </p:nvSpPr>
        <p:spPr>
          <a:xfrm>
            <a:off x="4512115" y="2078137"/>
            <a:ext cx="3904800" cy="4839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i="0">
                <a:solidFill>
                  <a:schemeClr val="dk1"/>
                </a:solidFill>
                <a:latin typeface="Gilda Display"/>
                <a:ea typeface="Gilda Display"/>
                <a:cs typeface="Gilda Display"/>
                <a:sym typeface="Gilda Display"/>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6" name="Google Shape;96;p13"/>
          <p:cNvSpPr txBox="1">
            <a:spLocks noGrp="1"/>
          </p:cNvSpPr>
          <p:nvPr>
            <p:ph type="subTitle" idx="13"/>
          </p:nvPr>
        </p:nvSpPr>
        <p:spPr>
          <a:xfrm>
            <a:off x="4512109" y="2927456"/>
            <a:ext cx="3904800" cy="4839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i="0">
                <a:solidFill>
                  <a:schemeClr val="dk1"/>
                </a:solidFill>
                <a:latin typeface="Gilda Display"/>
                <a:ea typeface="Gilda Display"/>
                <a:cs typeface="Gilda Display"/>
                <a:sym typeface="Gilda Display"/>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7" name="Google Shape;97;p13"/>
          <p:cNvSpPr txBox="1">
            <a:spLocks noGrp="1"/>
          </p:cNvSpPr>
          <p:nvPr>
            <p:ph type="subTitle" idx="14"/>
          </p:nvPr>
        </p:nvSpPr>
        <p:spPr>
          <a:xfrm>
            <a:off x="4512106" y="3777134"/>
            <a:ext cx="3904800" cy="4839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i="0">
                <a:solidFill>
                  <a:schemeClr val="dk1"/>
                </a:solidFill>
                <a:latin typeface="Gilda Display"/>
                <a:ea typeface="Gilda Display"/>
                <a:cs typeface="Gilda Display"/>
                <a:sym typeface="Gilda Display"/>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8" name="Google Shape;98;p13"/>
          <p:cNvSpPr txBox="1">
            <a:spLocks noGrp="1"/>
          </p:cNvSpPr>
          <p:nvPr>
            <p:ph type="title" idx="15"/>
          </p:nvPr>
        </p:nvSpPr>
        <p:spPr>
          <a:xfrm>
            <a:off x="713225" y="536108"/>
            <a:ext cx="7717500" cy="572700"/>
          </a:xfrm>
          <a:prstGeom prst="rect">
            <a:avLst/>
          </a:prstGeom>
        </p:spPr>
        <p:txBody>
          <a:bodyPr spcFirstLastPara="1" wrap="square" lIns="91425" tIns="91425" rIns="91425" bIns="91425" anchor="t" anchorCtr="0">
            <a:noAutofit/>
          </a:bodyPr>
          <a:lstStyle>
            <a:lvl1pPr lvl="0" algn="r"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1pPr>
            <a:lvl2pPr lvl="1"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2pPr>
            <a:lvl3pPr lvl="2"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3pPr>
            <a:lvl4pPr lvl="3"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4pPr>
            <a:lvl5pPr lvl="4"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5pPr>
            <a:lvl6pPr lvl="5"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6pPr>
            <a:lvl7pPr lvl="6"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7pPr>
            <a:lvl8pPr lvl="7"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8pPr>
            <a:lvl9pPr lvl="8"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6108"/>
            <a:ext cx="7717500" cy="572700"/>
          </a:xfrm>
          <a:prstGeom prst="rect">
            <a:avLst/>
          </a:prstGeom>
          <a:noFill/>
          <a:ln>
            <a:noFill/>
          </a:ln>
        </p:spPr>
        <p:txBody>
          <a:bodyPr spcFirstLastPara="1" wrap="square" lIns="91425" tIns="91425" rIns="91425" bIns="91425" anchor="t" anchorCtr="0">
            <a:noAutofit/>
          </a:bodyPr>
          <a:lstStyle>
            <a:lvl1pPr lvl="0"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1pPr>
            <a:lvl2pPr lvl="1"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2pPr>
            <a:lvl3pPr lvl="2"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3pPr>
            <a:lvl4pPr lvl="3"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4pPr>
            <a:lvl5pPr lvl="4"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5pPr>
            <a:lvl6pPr lvl="5"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6pPr>
            <a:lvl7pPr lvl="6"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7pPr>
            <a:lvl8pPr lvl="7"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8pPr>
            <a:lvl9pPr lvl="8" rtl="0">
              <a:lnSpc>
                <a:spcPct val="80000"/>
              </a:lnSpc>
              <a:spcBef>
                <a:spcPts val="0"/>
              </a:spcBef>
              <a:spcAft>
                <a:spcPts val="0"/>
              </a:spcAft>
              <a:buClr>
                <a:schemeClr val="dk1"/>
              </a:buClr>
              <a:buSzPts val="3500"/>
              <a:buFont typeface="Gilda Display"/>
              <a:buNone/>
              <a:defRPr sz="3500">
                <a:solidFill>
                  <a:schemeClr val="dk1"/>
                </a:solidFill>
                <a:latin typeface="Gilda Display"/>
                <a:ea typeface="Gilda Display"/>
                <a:cs typeface="Gilda Display"/>
                <a:sym typeface="Gilda Display"/>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Gideon Roman"/>
              <a:buChar char="●"/>
              <a:defRPr i="1">
                <a:solidFill>
                  <a:schemeClr val="dk1"/>
                </a:solidFill>
                <a:latin typeface="Gideon Roman"/>
                <a:ea typeface="Gideon Roman"/>
                <a:cs typeface="Gideon Roman"/>
                <a:sym typeface="Gideon Roman"/>
              </a:defRPr>
            </a:lvl1pPr>
            <a:lvl2pPr marL="914400" lvl="1" indent="-317500">
              <a:lnSpc>
                <a:spcPct val="100000"/>
              </a:lnSpc>
              <a:spcBef>
                <a:spcPts val="1600"/>
              </a:spcBef>
              <a:spcAft>
                <a:spcPts val="0"/>
              </a:spcAft>
              <a:buClr>
                <a:schemeClr val="dk1"/>
              </a:buClr>
              <a:buSzPts val="1400"/>
              <a:buFont typeface="Gideon Roman"/>
              <a:buChar char="○"/>
              <a:defRPr i="1">
                <a:solidFill>
                  <a:schemeClr val="dk1"/>
                </a:solidFill>
                <a:latin typeface="Gideon Roman"/>
                <a:ea typeface="Gideon Roman"/>
                <a:cs typeface="Gideon Roman"/>
                <a:sym typeface="Gideon Roman"/>
              </a:defRPr>
            </a:lvl2pPr>
            <a:lvl3pPr marL="1371600" lvl="2" indent="-317500">
              <a:lnSpc>
                <a:spcPct val="100000"/>
              </a:lnSpc>
              <a:spcBef>
                <a:spcPts val="1600"/>
              </a:spcBef>
              <a:spcAft>
                <a:spcPts val="0"/>
              </a:spcAft>
              <a:buClr>
                <a:schemeClr val="dk1"/>
              </a:buClr>
              <a:buSzPts val="1400"/>
              <a:buFont typeface="Gideon Roman"/>
              <a:buChar char="■"/>
              <a:defRPr i="1">
                <a:solidFill>
                  <a:schemeClr val="dk1"/>
                </a:solidFill>
                <a:latin typeface="Gideon Roman"/>
                <a:ea typeface="Gideon Roman"/>
                <a:cs typeface="Gideon Roman"/>
                <a:sym typeface="Gideon Roman"/>
              </a:defRPr>
            </a:lvl3pPr>
            <a:lvl4pPr marL="1828800" lvl="3" indent="-317500">
              <a:lnSpc>
                <a:spcPct val="100000"/>
              </a:lnSpc>
              <a:spcBef>
                <a:spcPts val="1600"/>
              </a:spcBef>
              <a:spcAft>
                <a:spcPts val="0"/>
              </a:spcAft>
              <a:buClr>
                <a:schemeClr val="dk1"/>
              </a:buClr>
              <a:buSzPts val="1400"/>
              <a:buFont typeface="Gideon Roman"/>
              <a:buChar char="●"/>
              <a:defRPr i="1">
                <a:solidFill>
                  <a:schemeClr val="dk1"/>
                </a:solidFill>
                <a:latin typeface="Gideon Roman"/>
                <a:ea typeface="Gideon Roman"/>
                <a:cs typeface="Gideon Roman"/>
                <a:sym typeface="Gideon Roman"/>
              </a:defRPr>
            </a:lvl4pPr>
            <a:lvl5pPr marL="2286000" lvl="4" indent="-317500">
              <a:lnSpc>
                <a:spcPct val="100000"/>
              </a:lnSpc>
              <a:spcBef>
                <a:spcPts val="1600"/>
              </a:spcBef>
              <a:spcAft>
                <a:spcPts val="0"/>
              </a:spcAft>
              <a:buClr>
                <a:schemeClr val="dk1"/>
              </a:buClr>
              <a:buSzPts val="1400"/>
              <a:buFont typeface="Gideon Roman"/>
              <a:buChar char="○"/>
              <a:defRPr i="1">
                <a:solidFill>
                  <a:schemeClr val="dk1"/>
                </a:solidFill>
                <a:latin typeface="Gideon Roman"/>
                <a:ea typeface="Gideon Roman"/>
                <a:cs typeface="Gideon Roman"/>
                <a:sym typeface="Gideon Roman"/>
              </a:defRPr>
            </a:lvl5pPr>
            <a:lvl6pPr marL="2743200" lvl="5" indent="-317500">
              <a:lnSpc>
                <a:spcPct val="100000"/>
              </a:lnSpc>
              <a:spcBef>
                <a:spcPts val="1600"/>
              </a:spcBef>
              <a:spcAft>
                <a:spcPts val="0"/>
              </a:spcAft>
              <a:buClr>
                <a:schemeClr val="dk1"/>
              </a:buClr>
              <a:buSzPts val="1400"/>
              <a:buFont typeface="Gideon Roman"/>
              <a:buChar char="■"/>
              <a:defRPr i="1">
                <a:solidFill>
                  <a:schemeClr val="dk1"/>
                </a:solidFill>
                <a:latin typeface="Gideon Roman"/>
                <a:ea typeface="Gideon Roman"/>
                <a:cs typeface="Gideon Roman"/>
                <a:sym typeface="Gideon Roman"/>
              </a:defRPr>
            </a:lvl6pPr>
            <a:lvl7pPr marL="3200400" lvl="6" indent="-317500">
              <a:lnSpc>
                <a:spcPct val="100000"/>
              </a:lnSpc>
              <a:spcBef>
                <a:spcPts val="1600"/>
              </a:spcBef>
              <a:spcAft>
                <a:spcPts val="0"/>
              </a:spcAft>
              <a:buClr>
                <a:schemeClr val="dk1"/>
              </a:buClr>
              <a:buSzPts val="1400"/>
              <a:buFont typeface="Gideon Roman"/>
              <a:buChar char="●"/>
              <a:defRPr i="1">
                <a:solidFill>
                  <a:schemeClr val="dk1"/>
                </a:solidFill>
                <a:latin typeface="Gideon Roman"/>
                <a:ea typeface="Gideon Roman"/>
                <a:cs typeface="Gideon Roman"/>
                <a:sym typeface="Gideon Roman"/>
              </a:defRPr>
            </a:lvl7pPr>
            <a:lvl8pPr marL="3657600" lvl="7" indent="-317500">
              <a:lnSpc>
                <a:spcPct val="100000"/>
              </a:lnSpc>
              <a:spcBef>
                <a:spcPts val="1600"/>
              </a:spcBef>
              <a:spcAft>
                <a:spcPts val="0"/>
              </a:spcAft>
              <a:buClr>
                <a:schemeClr val="dk1"/>
              </a:buClr>
              <a:buSzPts val="1400"/>
              <a:buFont typeface="Gideon Roman"/>
              <a:buChar char="○"/>
              <a:defRPr i="1">
                <a:solidFill>
                  <a:schemeClr val="dk1"/>
                </a:solidFill>
                <a:latin typeface="Gideon Roman"/>
                <a:ea typeface="Gideon Roman"/>
                <a:cs typeface="Gideon Roman"/>
                <a:sym typeface="Gideon Roman"/>
              </a:defRPr>
            </a:lvl8pPr>
            <a:lvl9pPr marL="4114800" lvl="8" indent="-317500">
              <a:lnSpc>
                <a:spcPct val="100000"/>
              </a:lnSpc>
              <a:spcBef>
                <a:spcPts val="1600"/>
              </a:spcBef>
              <a:spcAft>
                <a:spcPts val="1600"/>
              </a:spcAft>
              <a:buClr>
                <a:schemeClr val="dk1"/>
              </a:buClr>
              <a:buSzPts val="1400"/>
              <a:buFont typeface="Gideon Roman"/>
              <a:buChar char="■"/>
              <a:defRPr i="1">
                <a:solidFill>
                  <a:schemeClr val="dk1"/>
                </a:solidFill>
                <a:latin typeface="Gideon Roman"/>
                <a:ea typeface="Gideon Roman"/>
                <a:cs typeface="Gideon Roman"/>
                <a:sym typeface="Gideon Rom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56"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70" r:id="rId19"/>
    <p:sldLayoutId id="2147483672" r:id="rId20"/>
    <p:sldLayoutId id="2147483673" r:id="rId21"/>
    <p:sldLayoutId id="2147483675" r:id="rId22"/>
    <p:sldLayoutId id="2147483676" r:id="rId23"/>
    <p:sldLayoutId id="2147483677" r:id="rId24"/>
    <p:sldLayoutId id="2147483678" r:id="rId25"/>
    <p:sldLayoutId id="2147483679" r:id="rId26"/>
    <p:sldLayoutId id="2147483685" r:id="rId27"/>
    <p:sldLayoutId id="2147483687"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40.svg"/><Relationship Id="rId5" Type="http://schemas.openxmlformats.org/officeDocument/2006/relationships/image" Target="../media/image23.png"/><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8" Type="http://schemas.openxmlformats.org/officeDocument/2006/relationships/hyperlink" Target="https://www.piqsels.com/en/search?q=virus&amp;page=2" TargetMode="External"/><Relationship Id="rId3" Type="http://schemas.openxmlformats.org/officeDocument/2006/relationships/image" Target="../media/image24.jpeg"/><Relationship Id="rId7" Type="http://schemas.openxmlformats.org/officeDocument/2006/relationships/image" Target="../media/image27.jpeg"/><Relationship Id="rId12" Type="http://schemas.openxmlformats.org/officeDocument/2006/relationships/image" Target="../media/image48.sv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hyperlink" Target="http://propublica.org/article/doctors-recommended-tylenol-but-only-at-lower-doses" TargetMode="External"/><Relationship Id="rId10" Type="http://schemas.openxmlformats.org/officeDocument/2006/relationships/image" Target="../media/image29.jpeg"/><Relationship Id="rId4" Type="http://schemas.openxmlformats.org/officeDocument/2006/relationships/image" Target="../media/image25.jpeg"/><Relationship Id="rId9"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www.flickr.com/photos/39160147@N03/14986786490"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hyperlink" Target="https://www.flickr.com/photos/pinkmoose/3252951636/" TargetMode="Externa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hyperlink" Target="https://www.flickr.com/photos/quinet/27024908886/"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1.jpeg"/><Relationship Id="rId7" Type="http://schemas.openxmlformats.org/officeDocument/2006/relationships/diagramColors" Target="../diagrams/colors4.xml"/><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image" Target="../media/image66.svg"/><Relationship Id="rId5" Type="http://schemas.openxmlformats.org/officeDocument/2006/relationships/image" Target="../media/image4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hyperlink" Target="https://missouripoisoncenter.org/poison-prevention-lesson-plan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hyperlink" Target="https://missouripoisoncenter.org/materials-category/order-materials/" TargetMode="Externa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75.sv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jpe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jpe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3.svg"/><Relationship Id="rId5" Type="http://schemas.openxmlformats.org/officeDocument/2006/relationships/image" Target="../media/image19.png"/><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7"/>
          <p:cNvSpPr txBox="1">
            <a:spLocks noGrp="1"/>
          </p:cNvSpPr>
          <p:nvPr>
            <p:ph type="ctrTitle"/>
          </p:nvPr>
        </p:nvSpPr>
        <p:spPr>
          <a:xfrm>
            <a:off x="1636200" y="2030100"/>
            <a:ext cx="5871600" cy="161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000" dirty="0">
                <a:solidFill>
                  <a:schemeClr val="lt1"/>
                </a:solidFill>
              </a:rPr>
              <a:t>S</a:t>
            </a:r>
            <a:r>
              <a:rPr lang="en" sz="5000" dirty="0">
                <a:solidFill>
                  <a:schemeClr val="lt1"/>
                </a:solidFill>
              </a:rPr>
              <a:t>ix Common and Concerning Childhood Poisons</a:t>
            </a:r>
            <a:endParaRPr sz="5500" i="1" dirty="0">
              <a:solidFill>
                <a:schemeClr val="lt1"/>
              </a:solidFill>
            </a:endParaRPr>
          </a:p>
        </p:txBody>
      </p:sp>
      <p:sp>
        <p:nvSpPr>
          <p:cNvPr id="299" name="Google Shape;299;p37"/>
          <p:cNvSpPr txBox="1">
            <a:spLocks noGrp="1"/>
          </p:cNvSpPr>
          <p:nvPr>
            <p:ph type="subTitle" idx="1"/>
          </p:nvPr>
        </p:nvSpPr>
        <p:spPr>
          <a:xfrm>
            <a:off x="713225" y="4133000"/>
            <a:ext cx="7717500" cy="47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Amanda Ruback, MSN, RN, CSPI</a:t>
            </a:r>
            <a:endParaRPr dirty="0"/>
          </a:p>
        </p:txBody>
      </p:sp>
      <p:cxnSp>
        <p:nvCxnSpPr>
          <p:cNvPr id="300" name="Google Shape;300;p37">
            <a:hlinkClick r:id="" action="ppaction://hlinkshowjump?jump=nextslide"/>
          </p:cNvPr>
          <p:cNvCxnSpPr/>
          <p:nvPr/>
        </p:nvCxnSpPr>
        <p:spPr>
          <a:xfrm>
            <a:off x="7290675" y="4368500"/>
            <a:ext cx="958500" cy="0"/>
          </a:xfrm>
          <a:prstGeom prst="straightConnector1">
            <a:avLst/>
          </a:prstGeom>
          <a:noFill/>
          <a:ln w="9525" cap="flat" cmpd="sng">
            <a:solidFill>
              <a:schemeClr val="dk2"/>
            </a:solidFill>
            <a:prstDash val="solid"/>
            <a:round/>
            <a:headEnd type="none" w="med" len="med"/>
            <a:tailEnd type="stealth" w="med" len="med"/>
          </a:ln>
        </p:spPr>
      </p:cxnSp>
      <p:sp>
        <p:nvSpPr>
          <p:cNvPr id="301" name="Google Shape;301;p37"/>
          <p:cNvSpPr txBox="1"/>
          <p:nvPr/>
        </p:nvSpPr>
        <p:spPr>
          <a:xfrm>
            <a:off x="4277400" y="835300"/>
            <a:ext cx="5892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lt1"/>
                </a:solidFill>
                <a:latin typeface="Gilda Display"/>
                <a:ea typeface="Gilda Display"/>
                <a:cs typeface="Gilda Display"/>
                <a:sym typeface="Gilda Display"/>
              </a:rPr>
              <a:t>“</a:t>
            </a:r>
            <a:endParaRPr sz="10000">
              <a:solidFill>
                <a:schemeClr val="lt1"/>
              </a:solidFill>
              <a:latin typeface="Gilda Display"/>
              <a:ea typeface="Gilda Display"/>
              <a:cs typeface="Gilda Display"/>
              <a:sym typeface="Gilda Display"/>
            </a:endParaRPr>
          </a:p>
        </p:txBody>
      </p:sp>
      <p:pic>
        <p:nvPicPr>
          <p:cNvPr id="3" name="Picture 2" descr="A black and white sign with white text&#10;&#10;Description automatically generated">
            <a:extLst>
              <a:ext uri="{FF2B5EF4-FFF2-40B4-BE49-F238E27FC236}">
                <a16:creationId xmlns:a16="http://schemas.microsoft.com/office/drawing/2014/main" xmlns="" id="{415918D3-FEF0-5006-D28C-534ADCB6A5FF}"/>
              </a:ext>
            </a:extLst>
          </p:cNvPr>
          <p:cNvPicPr>
            <a:picLocks noChangeAspect="1"/>
          </p:cNvPicPr>
          <p:nvPr/>
        </p:nvPicPr>
        <p:blipFill>
          <a:blip r:embed="rId3"/>
          <a:stretch>
            <a:fillRect/>
          </a:stretch>
        </p:blipFill>
        <p:spPr>
          <a:xfrm>
            <a:off x="7374517" y="2797472"/>
            <a:ext cx="1248699" cy="10782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3"/>
          <p:cNvSpPr txBox="1">
            <a:spLocks noGrp="1"/>
          </p:cNvSpPr>
          <p:nvPr>
            <p:ph type="title"/>
          </p:nvPr>
        </p:nvSpPr>
        <p:spPr>
          <a:xfrm>
            <a:off x="4281526" y="2328519"/>
            <a:ext cx="4294800" cy="109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400" dirty="0"/>
              <a:t>CANNABIS</a:t>
            </a:r>
            <a:endParaRPr sz="5400" dirty="0"/>
          </a:p>
        </p:txBody>
      </p:sp>
      <p:pic>
        <p:nvPicPr>
          <p:cNvPr id="366" name="Google Shape;366;p43"/>
          <p:cNvPicPr preferRelativeResize="0">
            <a:picLocks noGrp="1"/>
          </p:cNvPicPr>
          <p:nvPr>
            <p:ph type="pic" idx="2"/>
          </p:nvPr>
        </p:nvPicPr>
        <p:blipFill>
          <a:blip r:embed="rId3"/>
          <a:srcRect l="24837" r="24837"/>
          <a:stretch/>
        </p:blipFill>
        <p:spPr>
          <a:xfrm>
            <a:off x="690517" y="1036040"/>
            <a:ext cx="2667300" cy="3533400"/>
          </a:xfrm>
          <a:prstGeom prst="round2SameRect">
            <a:avLst>
              <a:gd name="adj1" fmla="val 50000"/>
              <a:gd name="adj2" fmla="val 0"/>
            </a:avLst>
          </a:prstGeom>
        </p:spPr>
      </p:pic>
      <p:cxnSp>
        <p:nvCxnSpPr>
          <p:cNvPr id="367" name="Google Shape;367;p43">
            <a:hlinkClick r:id="" action="ppaction://hlinkshowjump?jump=nextslide"/>
          </p:cNvPr>
          <p:cNvCxnSpPr/>
          <p:nvPr/>
        </p:nvCxnSpPr>
        <p:spPr>
          <a:xfrm>
            <a:off x="8499238" y="4922338"/>
            <a:ext cx="470700" cy="0"/>
          </a:xfrm>
          <a:prstGeom prst="straightConnector1">
            <a:avLst/>
          </a:prstGeom>
          <a:noFill/>
          <a:ln w="9525" cap="flat" cmpd="sng">
            <a:solidFill>
              <a:schemeClr val="lt1"/>
            </a:solidFill>
            <a:prstDash val="solid"/>
            <a:round/>
            <a:headEnd type="none" w="med" len="med"/>
            <a:tailEnd type="stealth" w="med" len="med"/>
          </a:ln>
        </p:spPr>
      </p:cxnSp>
      <p:cxnSp>
        <p:nvCxnSpPr>
          <p:cNvPr id="368" name="Google Shape;368;p43">
            <a:hlinkClick r:id="" action="ppaction://hlinkshowjump?jump=previousslide"/>
          </p:cNvPr>
          <p:cNvCxnSpPr/>
          <p:nvPr/>
        </p:nvCxnSpPr>
        <p:spPr>
          <a:xfrm rot="10800000">
            <a:off x="174063" y="221163"/>
            <a:ext cx="467700" cy="0"/>
          </a:xfrm>
          <a:prstGeom prst="straightConnector1">
            <a:avLst/>
          </a:prstGeom>
          <a:noFill/>
          <a:ln w="9525" cap="flat" cmpd="sng">
            <a:solidFill>
              <a:schemeClr val="dk1"/>
            </a:solidFill>
            <a:prstDash val="solid"/>
            <a:round/>
            <a:headEnd type="none" w="med" len="med"/>
            <a:tailEnd type="stealth" w="med" len="med"/>
          </a:ln>
        </p:spPr>
      </p:cxnSp>
      <p:sp>
        <p:nvSpPr>
          <p:cNvPr id="369" name="Google Shape;369;p43"/>
          <p:cNvSpPr txBox="1"/>
          <p:nvPr/>
        </p:nvSpPr>
        <p:spPr>
          <a:xfrm>
            <a:off x="2920775" y="44850"/>
            <a:ext cx="5892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accent1"/>
                </a:solidFill>
                <a:latin typeface="Gilda Display"/>
                <a:ea typeface="Gilda Display"/>
                <a:cs typeface="Gilda Display"/>
                <a:sym typeface="Gilda Display"/>
              </a:rPr>
              <a:t>“</a:t>
            </a:r>
            <a:endParaRPr sz="10000">
              <a:solidFill>
                <a:schemeClr val="accent1"/>
              </a:solidFill>
              <a:latin typeface="Gilda Display"/>
              <a:ea typeface="Gilda Display"/>
              <a:cs typeface="Gilda Display"/>
              <a:sym typeface="Gilda Displa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2"/>
          </p:nvPr>
        </p:nvSpPr>
        <p:spPr/>
        <p:txBody>
          <a:bodyPr/>
          <a:lstStyle/>
          <a:p>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3253188656"/>
              </p:ext>
            </p:extLst>
          </p:nvPr>
        </p:nvGraphicFramePr>
        <p:xfrm>
          <a:off x="244719" y="491819"/>
          <a:ext cx="8820150" cy="4159861"/>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xmlns="" id="{FB3B2C04-254E-4FBB-AF3E-69BC4ACD8594}"/>
              </a:ext>
            </a:extLst>
          </p:cNvPr>
          <p:cNvSpPr/>
          <p:nvPr/>
        </p:nvSpPr>
        <p:spPr>
          <a:xfrm>
            <a:off x="6812280" y="105215"/>
            <a:ext cx="2331720" cy="861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050" dirty="0"/>
          </a:p>
        </p:txBody>
      </p:sp>
    </p:spTree>
    <p:extLst>
      <p:ext uri="{BB962C8B-B14F-4D97-AF65-F5344CB8AC3E}">
        <p14:creationId xmlns:p14="http://schemas.microsoft.com/office/powerpoint/2010/main" xmlns="" val="84678511"/>
      </p:ext>
    </p:extLst>
  </p:cSld>
  <p:clrMapOvr>
    <a:masterClrMapping/>
  </p:clrMapOvr>
  <mc:AlternateContent xmlns:mc="http://schemas.openxmlformats.org/markup-compatibility/2006">
    <mc:Choice xmlns:p14="http://schemas.microsoft.com/office/powerpoint/2010/main" xmlns="" Requires="p14">
      <p:transition p14:dur="10" advClick="0"/>
    </mc:Choice>
    <mc:Fallback>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8" name="Google Shape;488;p48"/>
          <p:cNvSpPr txBox="1">
            <a:spLocks noGrp="1"/>
          </p:cNvSpPr>
          <p:nvPr>
            <p:ph type="title"/>
          </p:nvPr>
        </p:nvSpPr>
        <p:spPr>
          <a:xfrm>
            <a:off x="712710" y="412977"/>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Cannabis Symptoms in Children</a:t>
            </a:r>
            <a:endParaRPr dirty="0"/>
          </a:p>
        </p:txBody>
      </p:sp>
      <p:sp>
        <p:nvSpPr>
          <p:cNvPr id="493" name="Google Shape;493;p48"/>
          <p:cNvSpPr txBox="1">
            <a:spLocks noGrp="1"/>
          </p:cNvSpPr>
          <p:nvPr>
            <p:ph type="subTitle" idx="7"/>
          </p:nvPr>
        </p:nvSpPr>
        <p:spPr>
          <a:xfrm>
            <a:off x="853025" y="2275492"/>
            <a:ext cx="2161200" cy="44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Loss of Balance</a:t>
            </a:r>
            <a:endParaRPr dirty="0"/>
          </a:p>
        </p:txBody>
      </p:sp>
      <p:sp>
        <p:nvSpPr>
          <p:cNvPr id="494" name="Google Shape;494;p48"/>
          <p:cNvSpPr txBox="1">
            <a:spLocks noGrp="1"/>
          </p:cNvSpPr>
          <p:nvPr>
            <p:ph type="subTitle" idx="8"/>
          </p:nvPr>
        </p:nvSpPr>
        <p:spPr>
          <a:xfrm>
            <a:off x="3491400" y="2286700"/>
            <a:ext cx="2161200" cy="44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Slurred Speech</a:t>
            </a:r>
            <a:endParaRPr dirty="0"/>
          </a:p>
        </p:txBody>
      </p:sp>
      <p:sp>
        <p:nvSpPr>
          <p:cNvPr id="495" name="Google Shape;495;p48"/>
          <p:cNvSpPr txBox="1">
            <a:spLocks noGrp="1"/>
          </p:cNvSpPr>
          <p:nvPr>
            <p:ph type="subTitle" idx="9"/>
          </p:nvPr>
        </p:nvSpPr>
        <p:spPr>
          <a:xfrm>
            <a:off x="6157011" y="1995029"/>
            <a:ext cx="2161200" cy="44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Lethargy</a:t>
            </a:r>
            <a:endParaRPr dirty="0"/>
          </a:p>
        </p:txBody>
      </p:sp>
      <p:sp>
        <p:nvSpPr>
          <p:cNvPr id="496" name="Google Shape;496;p48"/>
          <p:cNvSpPr txBox="1">
            <a:spLocks noGrp="1"/>
          </p:cNvSpPr>
          <p:nvPr>
            <p:ph type="subTitle" idx="13"/>
          </p:nvPr>
        </p:nvSpPr>
        <p:spPr>
          <a:xfrm>
            <a:off x="908806" y="3820921"/>
            <a:ext cx="2161200" cy="44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Fast Heartrate</a:t>
            </a:r>
            <a:endParaRPr dirty="0"/>
          </a:p>
        </p:txBody>
      </p:sp>
      <p:sp>
        <p:nvSpPr>
          <p:cNvPr id="497" name="Google Shape;497;p48"/>
          <p:cNvSpPr txBox="1">
            <a:spLocks noGrp="1"/>
          </p:cNvSpPr>
          <p:nvPr>
            <p:ph type="subTitle" idx="14"/>
          </p:nvPr>
        </p:nvSpPr>
        <p:spPr>
          <a:xfrm>
            <a:off x="3490346" y="3982948"/>
            <a:ext cx="2161200" cy="44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Trouble Breathing</a:t>
            </a:r>
            <a:endParaRPr dirty="0"/>
          </a:p>
        </p:txBody>
      </p:sp>
      <p:sp>
        <p:nvSpPr>
          <p:cNvPr id="498" name="Google Shape;498;p48"/>
          <p:cNvSpPr txBox="1">
            <a:spLocks noGrp="1"/>
          </p:cNvSpPr>
          <p:nvPr>
            <p:ph type="subTitle" idx="15"/>
          </p:nvPr>
        </p:nvSpPr>
        <p:spPr>
          <a:xfrm>
            <a:off x="6157011" y="3820921"/>
            <a:ext cx="2161200" cy="44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Seizure</a:t>
            </a:r>
            <a:endParaRPr dirty="0"/>
          </a:p>
        </p:txBody>
      </p:sp>
      <p:cxnSp>
        <p:nvCxnSpPr>
          <p:cNvPr id="517" name="Google Shape;517;p48">
            <a:hlinkClick r:id="" action="ppaction://hlinkshowjump?jump=nextslide"/>
          </p:cNvPr>
          <p:cNvCxnSpPr/>
          <p:nvPr/>
        </p:nvCxnSpPr>
        <p:spPr>
          <a:xfrm>
            <a:off x="8499238" y="4922338"/>
            <a:ext cx="470700" cy="0"/>
          </a:xfrm>
          <a:prstGeom prst="straightConnector1">
            <a:avLst/>
          </a:prstGeom>
          <a:noFill/>
          <a:ln w="9525" cap="flat" cmpd="sng">
            <a:solidFill>
              <a:schemeClr val="dk1"/>
            </a:solidFill>
            <a:prstDash val="solid"/>
            <a:round/>
            <a:headEnd type="none" w="med" len="med"/>
            <a:tailEnd type="stealth" w="med" len="med"/>
          </a:ln>
        </p:spPr>
      </p:cxnSp>
      <p:cxnSp>
        <p:nvCxnSpPr>
          <p:cNvPr id="518" name="Google Shape;518;p48">
            <a:hlinkClick r:id="" action="ppaction://hlinkshowjump?jump=previousslide"/>
          </p:cNvPr>
          <p:cNvCxnSpPr/>
          <p:nvPr/>
        </p:nvCxnSpPr>
        <p:spPr>
          <a:xfrm rot="10800000">
            <a:off x="174063" y="221163"/>
            <a:ext cx="467700" cy="0"/>
          </a:xfrm>
          <a:prstGeom prst="straightConnector1">
            <a:avLst/>
          </a:prstGeom>
          <a:noFill/>
          <a:ln w="9525" cap="flat" cmpd="sng">
            <a:solidFill>
              <a:schemeClr val="dk1"/>
            </a:solidFill>
            <a:prstDash val="solid"/>
            <a:round/>
            <a:headEnd type="none" w="med" len="med"/>
            <a:tailEnd type="stealth" w="med" len="med"/>
          </a:ln>
        </p:spPr>
      </p:cxnSp>
      <p:grpSp>
        <p:nvGrpSpPr>
          <p:cNvPr id="14" name="Google Shape;5550;p85">
            <a:extLst>
              <a:ext uri="{FF2B5EF4-FFF2-40B4-BE49-F238E27FC236}">
                <a16:creationId xmlns:a16="http://schemas.microsoft.com/office/drawing/2014/main" xmlns="" id="{4572D4D2-AB2C-B5C0-1A0C-40A1AAD771F4}"/>
              </a:ext>
            </a:extLst>
          </p:cNvPr>
          <p:cNvGrpSpPr/>
          <p:nvPr/>
        </p:nvGrpSpPr>
        <p:grpSpPr>
          <a:xfrm>
            <a:off x="1728975" y="3359968"/>
            <a:ext cx="355663" cy="308725"/>
            <a:chOff x="-28462125" y="3199700"/>
            <a:chExt cx="298550" cy="259150"/>
          </a:xfrm>
          <a:solidFill>
            <a:schemeClr val="accent4">
              <a:lumMod val="65000"/>
            </a:schemeClr>
          </a:solidFill>
        </p:grpSpPr>
        <p:sp>
          <p:nvSpPr>
            <p:cNvPr id="15" name="Google Shape;5551;p85">
              <a:extLst>
                <a:ext uri="{FF2B5EF4-FFF2-40B4-BE49-F238E27FC236}">
                  <a16:creationId xmlns:a16="http://schemas.microsoft.com/office/drawing/2014/main" xmlns="" id="{2B131248-559C-9FA3-6810-6630C283D923}"/>
                </a:ext>
              </a:extLst>
            </p:cNvPr>
            <p:cNvSpPr/>
            <p:nvPr/>
          </p:nvSpPr>
          <p:spPr>
            <a:xfrm>
              <a:off x="-28459750" y="3284775"/>
              <a:ext cx="296175" cy="104775"/>
            </a:xfrm>
            <a:custGeom>
              <a:avLst/>
              <a:gdLst/>
              <a:ahLst/>
              <a:cxnLst/>
              <a:rect l="l" t="t" r="r" b="b"/>
              <a:pathLst>
                <a:path w="11847" h="4191" extrusionOk="0">
                  <a:moveTo>
                    <a:pt x="5230" y="0"/>
                  </a:moveTo>
                  <a:cubicBezTo>
                    <a:pt x="5073" y="0"/>
                    <a:pt x="4947" y="63"/>
                    <a:pt x="4915" y="189"/>
                  </a:cubicBezTo>
                  <a:lnTo>
                    <a:pt x="4096" y="2080"/>
                  </a:lnTo>
                  <a:lnTo>
                    <a:pt x="347" y="2080"/>
                  </a:lnTo>
                  <a:cubicBezTo>
                    <a:pt x="158" y="2080"/>
                    <a:pt x="0" y="2237"/>
                    <a:pt x="0" y="2426"/>
                  </a:cubicBezTo>
                  <a:cubicBezTo>
                    <a:pt x="0" y="2615"/>
                    <a:pt x="158" y="2773"/>
                    <a:pt x="347" y="2773"/>
                  </a:cubicBezTo>
                  <a:lnTo>
                    <a:pt x="4316" y="2773"/>
                  </a:lnTo>
                  <a:cubicBezTo>
                    <a:pt x="4411" y="2773"/>
                    <a:pt x="4505" y="2710"/>
                    <a:pt x="4600" y="2584"/>
                  </a:cubicBezTo>
                  <a:lnTo>
                    <a:pt x="5199" y="1292"/>
                  </a:lnTo>
                  <a:lnTo>
                    <a:pt x="6238" y="3970"/>
                  </a:lnTo>
                  <a:cubicBezTo>
                    <a:pt x="6301" y="4096"/>
                    <a:pt x="6396" y="4159"/>
                    <a:pt x="6522" y="4191"/>
                  </a:cubicBezTo>
                  <a:lnTo>
                    <a:pt x="6553" y="4191"/>
                  </a:lnTo>
                  <a:cubicBezTo>
                    <a:pt x="6679" y="4191"/>
                    <a:pt x="6805" y="4127"/>
                    <a:pt x="6868" y="4033"/>
                  </a:cubicBezTo>
                  <a:lnTo>
                    <a:pt x="7624" y="2836"/>
                  </a:lnTo>
                  <a:lnTo>
                    <a:pt x="11500" y="2836"/>
                  </a:lnTo>
                  <a:cubicBezTo>
                    <a:pt x="11689" y="2836"/>
                    <a:pt x="11846" y="2678"/>
                    <a:pt x="11846" y="2458"/>
                  </a:cubicBezTo>
                  <a:cubicBezTo>
                    <a:pt x="11846" y="2269"/>
                    <a:pt x="11689" y="2111"/>
                    <a:pt x="11500" y="2111"/>
                  </a:cubicBezTo>
                  <a:lnTo>
                    <a:pt x="7435" y="2111"/>
                  </a:lnTo>
                  <a:cubicBezTo>
                    <a:pt x="7309" y="2111"/>
                    <a:pt x="7183" y="2206"/>
                    <a:pt x="7120" y="2269"/>
                  </a:cubicBezTo>
                  <a:lnTo>
                    <a:pt x="6648" y="3056"/>
                  </a:lnTo>
                  <a:lnTo>
                    <a:pt x="5545" y="221"/>
                  </a:lnTo>
                  <a:cubicBezTo>
                    <a:pt x="5514" y="95"/>
                    <a:pt x="5388" y="0"/>
                    <a:pt x="52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552;p85">
              <a:extLst>
                <a:ext uri="{FF2B5EF4-FFF2-40B4-BE49-F238E27FC236}">
                  <a16:creationId xmlns:a16="http://schemas.microsoft.com/office/drawing/2014/main" xmlns="" id="{6F5B8B3C-65FA-19C5-A3CC-8CC3C0C65A3E}"/>
                </a:ext>
              </a:extLst>
            </p:cNvPr>
            <p:cNvSpPr/>
            <p:nvPr/>
          </p:nvSpPr>
          <p:spPr>
            <a:xfrm>
              <a:off x="-28462125" y="3199700"/>
              <a:ext cx="295400" cy="125275"/>
            </a:xfrm>
            <a:custGeom>
              <a:avLst/>
              <a:gdLst/>
              <a:ahLst/>
              <a:cxnLst/>
              <a:rect l="l" t="t" r="r" b="b"/>
              <a:pathLst>
                <a:path w="11816" h="5011" extrusionOk="0">
                  <a:moveTo>
                    <a:pt x="3151" y="1"/>
                  </a:moveTo>
                  <a:cubicBezTo>
                    <a:pt x="1387" y="1"/>
                    <a:pt x="1" y="1419"/>
                    <a:pt x="1" y="3277"/>
                  </a:cubicBezTo>
                  <a:cubicBezTo>
                    <a:pt x="1" y="3876"/>
                    <a:pt x="158" y="4349"/>
                    <a:pt x="442" y="4821"/>
                  </a:cubicBezTo>
                  <a:lnTo>
                    <a:pt x="3655" y="4821"/>
                  </a:lnTo>
                  <a:lnTo>
                    <a:pt x="4285" y="3340"/>
                  </a:lnTo>
                  <a:cubicBezTo>
                    <a:pt x="4443" y="2994"/>
                    <a:pt x="4821" y="2773"/>
                    <a:pt x="5199" y="2710"/>
                  </a:cubicBezTo>
                  <a:cubicBezTo>
                    <a:pt x="5672" y="2710"/>
                    <a:pt x="6018" y="2994"/>
                    <a:pt x="6176" y="3403"/>
                  </a:cubicBezTo>
                  <a:lnTo>
                    <a:pt x="6806" y="5010"/>
                  </a:lnTo>
                  <a:cubicBezTo>
                    <a:pt x="6963" y="4884"/>
                    <a:pt x="7215" y="4821"/>
                    <a:pt x="7404" y="4821"/>
                  </a:cubicBezTo>
                  <a:lnTo>
                    <a:pt x="11374" y="4821"/>
                  </a:lnTo>
                  <a:cubicBezTo>
                    <a:pt x="11626" y="4349"/>
                    <a:pt x="11815" y="3813"/>
                    <a:pt x="11815" y="3277"/>
                  </a:cubicBezTo>
                  <a:cubicBezTo>
                    <a:pt x="11815" y="1419"/>
                    <a:pt x="10429" y="1"/>
                    <a:pt x="8665" y="1"/>
                  </a:cubicBezTo>
                  <a:cubicBezTo>
                    <a:pt x="7247" y="1"/>
                    <a:pt x="6396" y="977"/>
                    <a:pt x="5924" y="1860"/>
                  </a:cubicBezTo>
                  <a:cubicBezTo>
                    <a:pt x="5451" y="977"/>
                    <a:pt x="4537" y="1"/>
                    <a:pt x="31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553;p85">
              <a:extLst>
                <a:ext uri="{FF2B5EF4-FFF2-40B4-BE49-F238E27FC236}">
                  <a16:creationId xmlns:a16="http://schemas.microsoft.com/office/drawing/2014/main" xmlns="" id="{5F380223-BA63-5E3B-E496-A6E67DC1E614}"/>
                </a:ext>
              </a:extLst>
            </p:cNvPr>
            <p:cNvSpPr/>
            <p:nvPr/>
          </p:nvSpPr>
          <p:spPr>
            <a:xfrm>
              <a:off x="-28405400" y="3360375"/>
              <a:ext cx="186675" cy="98475"/>
            </a:xfrm>
            <a:custGeom>
              <a:avLst/>
              <a:gdLst/>
              <a:ahLst/>
              <a:cxnLst/>
              <a:rect l="l" t="t" r="r" b="b"/>
              <a:pathLst>
                <a:path w="7467" h="3939" extrusionOk="0">
                  <a:moveTo>
                    <a:pt x="2962" y="1"/>
                  </a:moveTo>
                  <a:cubicBezTo>
                    <a:pt x="2773" y="284"/>
                    <a:pt x="2458" y="442"/>
                    <a:pt x="2111" y="442"/>
                  </a:cubicBezTo>
                  <a:lnTo>
                    <a:pt x="0" y="442"/>
                  </a:lnTo>
                  <a:cubicBezTo>
                    <a:pt x="158" y="599"/>
                    <a:pt x="347" y="757"/>
                    <a:pt x="536" y="914"/>
                  </a:cubicBezTo>
                  <a:cubicBezTo>
                    <a:pt x="1449" y="1734"/>
                    <a:pt x="2426" y="2647"/>
                    <a:pt x="3434" y="3813"/>
                  </a:cubicBezTo>
                  <a:cubicBezTo>
                    <a:pt x="3529" y="3907"/>
                    <a:pt x="3592" y="3939"/>
                    <a:pt x="3718" y="3939"/>
                  </a:cubicBezTo>
                  <a:cubicBezTo>
                    <a:pt x="3844" y="3939"/>
                    <a:pt x="3907" y="3907"/>
                    <a:pt x="4001" y="3813"/>
                  </a:cubicBezTo>
                  <a:cubicBezTo>
                    <a:pt x="4978" y="2584"/>
                    <a:pt x="6018" y="1734"/>
                    <a:pt x="6900" y="914"/>
                  </a:cubicBezTo>
                  <a:cubicBezTo>
                    <a:pt x="7120" y="757"/>
                    <a:pt x="7278" y="599"/>
                    <a:pt x="7467" y="442"/>
                  </a:cubicBezTo>
                  <a:lnTo>
                    <a:pt x="5860" y="442"/>
                  </a:lnTo>
                  <a:lnTo>
                    <a:pt x="5293" y="1324"/>
                  </a:lnTo>
                  <a:cubicBezTo>
                    <a:pt x="5104" y="1639"/>
                    <a:pt x="4789" y="1860"/>
                    <a:pt x="4379" y="1860"/>
                  </a:cubicBezTo>
                  <a:lnTo>
                    <a:pt x="4316" y="1860"/>
                  </a:lnTo>
                  <a:cubicBezTo>
                    <a:pt x="3907" y="1797"/>
                    <a:pt x="3592" y="1576"/>
                    <a:pt x="3434" y="1167"/>
                  </a:cubicBezTo>
                  <a:lnTo>
                    <a:pt x="29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5697;p85">
            <a:extLst>
              <a:ext uri="{FF2B5EF4-FFF2-40B4-BE49-F238E27FC236}">
                <a16:creationId xmlns:a16="http://schemas.microsoft.com/office/drawing/2014/main" xmlns="" id="{D30C2E7E-AB53-8D33-D57D-580DDD61652C}"/>
              </a:ext>
            </a:extLst>
          </p:cNvPr>
          <p:cNvSpPr/>
          <p:nvPr/>
        </p:nvSpPr>
        <p:spPr>
          <a:xfrm>
            <a:off x="4392653" y="3256160"/>
            <a:ext cx="356586" cy="353876"/>
          </a:xfrm>
          <a:custGeom>
            <a:avLst/>
            <a:gdLst/>
            <a:ahLst/>
            <a:cxnLst/>
            <a:rect l="l" t="t" r="r" b="b"/>
            <a:pathLst>
              <a:path w="11973" h="11882" extrusionOk="0">
                <a:moveTo>
                  <a:pt x="6302" y="725"/>
                </a:moveTo>
                <a:lnTo>
                  <a:pt x="6302" y="1639"/>
                </a:lnTo>
                <a:cubicBezTo>
                  <a:pt x="6302" y="2111"/>
                  <a:pt x="6522" y="2552"/>
                  <a:pt x="6837" y="2867"/>
                </a:cubicBezTo>
                <a:lnTo>
                  <a:pt x="7152" y="3182"/>
                </a:lnTo>
                <a:cubicBezTo>
                  <a:pt x="6900" y="3340"/>
                  <a:pt x="6774" y="3560"/>
                  <a:pt x="6711" y="3749"/>
                </a:cubicBezTo>
                <a:cubicBezTo>
                  <a:pt x="6479" y="3517"/>
                  <a:pt x="6209" y="3407"/>
                  <a:pt x="5942" y="3407"/>
                </a:cubicBezTo>
                <a:cubicBezTo>
                  <a:pt x="5665" y="3407"/>
                  <a:pt x="5392" y="3525"/>
                  <a:pt x="5168" y="3749"/>
                </a:cubicBezTo>
                <a:cubicBezTo>
                  <a:pt x="5042" y="3497"/>
                  <a:pt x="4979" y="3340"/>
                  <a:pt x="4758" y="3151"/>
                </a:cubicBezTo>
                <a:lnTo>
                  <a:pt x="5105" y="2836"/>
                </a:lnTo>
                <a:cubicBezTo>
                  <a:pt x="5420" y="2521"/>
                  <a:pt x="5609" y="2080"/>
                  <a:pt x="5609" y="1607"/>
                </a:cubicBezTo>
                <a:lnTo>
                  <a:pt x="5609" y="725"/>
                </a:lnTo>
                <a:close/>
                <a:moveTo>
                  <a:pt x="5231" y="0"/>
                </a:moveTo>
                <a:cubicBezTo>
                  <a:pt x="5042" y="0"/>
                  <a:pt x="4884" y="158"/>
                  <a:pt x="4884" y="347"/>
                </a:cubicBezTo>
                <a:lnTo>
                  <a:pt x="4884" y="725"/>
                </a:lnTo>
                <a:lnTo>
                  <a:pt x="4884" y="1639"/>
                </a:lnTo>
                <a:cubicBezTo>
                  <a:pt x="4884" y="1922"/>
                  <a:pt x="4758" y="2206"/>
                  <a:pt x="4569" y="2395"/>
                </a:cubicBezTo>
                <a:lnTo>
                  <a:pt x="4096" y="2867"/>
                </a:lnTo>
                <a:lnTo>
                  <a:pt x="4033" y="2867"/>
                </a:lnTo>
                <a:cubicBezTo>
                  <a:pt x="2206" y="2867"/>
                  <a:pt x="127" y="7404"/>
                  <a:pt x="32" y="9830"/>
                </a:cubicBezTo>
                <a:cubicBezTo>
                  <a:pt x="1" y="11311"/>
                  <a:pt x="631" y="11846"/>
                  <a:pt x="1292" y="11846"/>
                </a:cubicBezTo>
                <a:cubicBezTo>
                  <a:pt x="1346" y="11852"/>
                  <a:pt x="1398" y="11855"/>
                  <a:pt x="1450" y="11855"/>
                </a:cubicBezTo>
                <a:cubicBezTo>
                  <a:pt x="2222" y="11855"/>
                  <a:pt x="2817" y="11224"/>
                  <a:pt x="3466" y="10869"/>
                </a:cubicBezTo>
                <a:cubicBezTo>
                  <a:pt x="4033" y="10554"/>
                  <a:pt x="4537" y="10271"/>
                  <a:pt x="4884" y="9767"/>
                </a:cubicBezTo>
                <a:cubicBezTo>
                  <a:pt x="5357" y="9137"/>
                  <a:pt x="5640" y="7593"/>
                  <a:pt x="5640" y="6144"/>
                </a:cubicBezTo>
                <a:lnTo>
                  <a:pt x="5640" y="6144"/>
                </a:lnTo>
                <a:lnTo>
                  <a:pt x="4222" y="7561"/>
                </a:lnTo>
                <a:cubicBezTo>
                  <a:pt x="4222" y="7593"/>
                  <a:pt x="4191" y="7593"/>
                  <a:pt x="4191" y="7624"/>
                </a:cubicBezTo>
                <a:cubicBezTo>
                  <a:pt x="4159" y="7687"/>
                  <a:pt x="4159" y="7687"/>
                  <a:pt x="4096" y="7687"/>
                </a:cubicBezTo>
                <a:lnTo>
                  <a:pt x="2773" y="9011"/>
                </a:lnTo>
                <a:cubicBezTo>
                  <a:pt x="2710" y="9074"/>
                  <a:pt x="2616" y="9105"/>
                  <a:pt x="2525" y="9105"/>
                </a:cubicBezTo>
                <a:cubicBezTo>
                  <a:pt x="2435" y="9105"/>
                  <a:pt x="2348" y="9074"/>
                  <a:pt x="2301" y="9011"/>
                </a:cubicBezTo>
                <a:cubicBezTo>
                  <a:pt x="2175" y="8885"/>
                  <a:pt x="2175" y="8664"/>
                  <a:pt x="2301" y="8538"/>
                </a:cubicBezTo>
                <a:lnTo>
                  <a:pt x="3435" y="7404"/>
                </a:lnTo>
                <a:lnTo>
                  <a:pt x="2994" y="6963"/>
                </a:lnTo>
                <a:cubicBezTo>
                  <a:pt x="2931" y="6900"/>
                  <a:pt x="2899" y="6805"/>
                  <a:pt x="2899" y="6742"/>
                </a:cubicBezTo>
                <a:cubicBezTo>
                  <a:pt x="2899" y="6648"/>
                  <a:pt x="2931" y="6585"/>
                  <a:pt x="2962" y="6490"/>
                </a:cubicBezTo>
                <a:cubicBezTo>
                  <a:pt x="3029" y="6424"/>
                  <a:pt x="3122" y="6384"/>
                  <a:pt x="3213" y="6384"/>
                </a:cubicBezTo>
                <a:cubicBezTo>
                  <a:pt x="3295" y="6384"/>
                  <a:pt x="3375" y="6416"/>
                  <a:pt x="3435" y="6490"/>
                </a:cubicBezTo>
                <a:lnTo>
                  <a:pt x="3907" y="6931"/>
                </a:lnTo>
                <a:lnTo>
                  <a:pt x="5546" y="5262"/>
                </a:lnTo>
                <a:lnTo>
                  <a:pt x="5451" y="4568"/>
                </a:lnTo>
                <a:lnTo>
                  <a:pt x="5703" y="4285"/>
                </a:lnTo>
                <a:cubicBezTo>
                  <a:pt x="5766" y="4222"/>
                  <a:pt x="5861" y="4190"/>
                  <a:pt x="5951" y="4190"/>
                </a:cubicBezTo>
                <a:cubicBezTo>
                  <a:pt x="6042" y="4190"/>
                  <a:pt x="6128" y="4222"/>
                  <a:pt x="6176" y="4285"/>
                </a:cubicBezTo>
                <a:lnTo>
                  <a:pt x="6459" y="4568"/>
                </a:lnTo>
                <a:cubicBezTo>
                  <a:pt x="6428" y="4789"/>
                  <a:pt x="6396" y="5010"/>
                  <a:pt x="6333" y="5262"/>
                </a:cubicBezTo>
                <a:lnTo>
                  <a:pt x="8035" y="6963"/>
                </a:lnTo>
                <a:lnTo>
                  <a:pt x="8476" y="6522"/>
                </a:lnTo>
                <a:cubicBezTo>
                  <a:pt x="8539" y="6475"/>
                  <a:pt x="8625" y="6451"/>
                  <a:pt x="8712" y="6451"/>
                </a:cubicBezTo>
                <a:cubicBezTo>
                  <a:pt x="8799" y="6451"/>
                  <a:pt x="8885" y="6475"/>
                  <a:pt x="8948" y="6522"/>
                </a:cubicBezTo>
                <a:cubicBezTo>
                  <a:pt x="9074" y="6648"/>
                  <a:pt x="9074" y="6900"/>
                  <a:pt x="8948" y="6994"/>
                </a:cubicBezTo>
                <a:lnTo>
                  <a:pt x="8507" y="7435"/>
                </a:lnTo>
                <a:lnTo>
                  <a:pt x="9641" y="8570"/>
                </a:lnTo>
                <a:cubicBezTo>
                  <a:pt x="9767" y="8696"/>
                  <a:pt x="9767" y="8948"/>
                  <a:pt x="9641" y="9042"/>
                </a:cubicBezTo>
                <a:cubicBezTo>
                  <a:pt x="9594" y="9105"/>
                  <a:pt x="9507" y="9137"/>
                  <a:pt x="9417" y="9137"/>
                </a:cubicBezTo>
                <a:cubicBezTo>
                  <a:pt x="9326" y="9137"/>
                  <a:pt x="9232" y="9105"/>
                  <a:pt x="9169" y="9042"/>
                </a:cubicBezTo>
                <a:lnTo>
                  <a:pt x="6302" y="6175"/>
                </a:lnTo>
                <a:lnTo>
                  <a:pt x="6302" y="6175"/>
                </a:lnTo>
                <a:cubicBezTo>
                  <a:pt x="6270" y="7624"/>
                  <a:pt x="6585" y="9168"/>
                  <a:pt x="7058" y="9798"/>
                </a:cubicBezTo>
                <a:cubicBezTo>
                  <a:pt x="7404" y="10302"/>
                  <a:pt x="7909" y="10617"/>
                  <a:pt x="8476" y="10901"/>
                </a:cubicBezTo>
                <a:cubicBezTo>
                  <a:pt x="9136" y="11291"/>
                  <a:pt x="9711" y="11882"/>
                  <a:pt x="10527" y="11882"/>
                </a:cubicBezTo>
                <a:cubicBezTo>
                  <a:pt x="10567" y="11882"/>
                  <a:pt x="10608" y="11881"/>
                  <a:pt x="10649" y="11878"/>
                </a:cubicBezTo>
                <a:cubicBezTo>
                  <a:pt x="11028" y="11846"/>
                  <a:pt x="11973" y="11626"/>
                  <a:pt x="11910" y="9893"/>
                </a:cubicBezTo>
                <a:cubicBezTo>
                  <a:pt x="11752" y="7372"/>
                  <a:pt x="9673" y="2836"/>
                  <a:pt x="7846" y="2836"/>
                </a:cubicBezTo>
                <a:lnTo>
                  <a:pt x="7751" y="2836"/>
                </a:lnTo>
                <a:lnTo>
                  <a:pt x="7310" y="2363"/>
                </a:lnTo>
                <a:cubicBezTo>
                  <a:pt x="7089" y="2174"/>
                  <a:pt x="6963" y="1891"/>
                  <a:pt x="6963" y="1607"/>
                </a:cubicBezTo>
                <a:lnTo>
                  <a:pt x="6963" y="725"/>
                </a:lnTo>
                <a:lnTo>
                  <a:pt x="6963" y="347"/>
                </a:lnTo>
                <a:cubicBezTo>
                  <a:pt x="6963" y="158"/>
                  <a:pt x="6806" y="0"/>
                  <a:pt x="6617" y="0"/>
                </a:cubicBezTo>
                <a:close/>
              </a:path>
            </a:pathLst>
          </a:custGeom>
          <a:solidFill>
            <a:schemeClr val="accent4">
              <a:lumMod val="6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5614;p85">
            <a:extLst>
              <a:ext uri="{FF2B5EF4-FFF2-40B4-BE49-F238E27FC236}">
                <a16:creationId xmlns:a16="http://schemas.microsoft.com/office/drawing/2014/main" xmlns="" id="{AED0004A-7F09-77AA-F0CF-586DC7A2FCB3}"/>
              </a:ext>
            </a:extLst>
          </p:cNvPr>
          <p:cNvGrpSpPr/>
          <p:nvPr/>
        </p:nvGrpSpPr>
        <p:grpSpPr>
          <a:xfrm>
            <a:off x="7002120" y="3359968"/>
            <a:ext cx="345328" cy="352833"/>
            <a:chOff x="-24353875" y="3147725"/>
            <a:chExt cx="289875" cy="296175"/>
          </a:xfrm>
          <a:solidFill>
            <a:schemeClr val="accent4">
              <a:lumMod val="65000"/>
            </a:schemeClr>
          </a:solidFill>
        </p:grpSpPr>
        <p:sp>
          <p:nvSpPr>
            <p:cNvPr id="20" name="Google Shape;5615;p85">
              <a:extLst>
                <a:ext uri="{FF2B5EF4-FFF2-40B4-BE49-F238E27FC236}">
                  <a16:creationId xmlns:a16="http://schemas.microsoft.com/office/drawing/2014/main" xmlns="" id="{F772E955-31A8-CBBF-5D86-4533CCC23C54}"/>
                </a:ext>
              </a:extLst>
            </p:cNvPr>
            <p:cNvSpPr/>
            <p:nvPr/>
          </p:nvSpPr>
          <p:spPr>
            <a:xfrm>
              <a:off x="-24238100" y="3271375"/>
              <a:ext cx="52025" cy="51225"/>
            </a:xfrm>
            <a:custGeom>
              <a:avLst/>
              <a:gdLst/>
              <a:ahLst/>
              <a:cxnLst/>
              <a:rect l="l" t="t" r="r" b="b"/>
              <a:pathLst>
                <a:path w="2081" h="2049" extrusionOk="0">
                  <a:moveTo>
                    <a:pt x="1041" y="1"/>
                  </a:moveTo>
                  <a:cubicBezTo>
                    <a:pt x="505" y="1"/>
                    <a:pt x="32" y="473"/>
                    <a:pt x="32" y="1040"/>
                  </a:cubicBezTo>
                  <a:cubicBezTo>
                    <a:pt x="1" y="1576"/>
                    <a:pt x="473" y="2049"/>
                    <a:pt x="1041" y="2049"/>
                  </a:cubicBezTo>
                  <a:cubicBezTo>
                    <a:pt x="1639" y="2049"/>
                    <a:pt x="2080" y="1576"/>
                    <a:pt x="2080" y="1040"/>
                  </a:cubicBezTo>
                  <a:cubicBezTo>
                    <a:pt x="2080" y="442"/>
                    <a:pt x="1608" y="1"/>
                    <a:pt x="10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16;p85">
              <a:extLst>
                <a:ext uri="{FF2B5EF4-FFF2-40B4-BE49-F238E27FC236}">
                  <a16:creationId xmlns:a16="http://schemas.microsoft.com/office/drawing/2014/main" xmlns="" id="{BE174150-5420-B0AD-E630-1C7521637CA2}"/>
                </a:ext>
              </a:extLst>
            </p:cNvPr>
            <p:cNvSpPr/>
            <p:nvPr/>
          </p:nvSpPr>
          <p:spPr>
            <a:xfrm>
              <a:off x="-24353875" y="3147725"/>
              <a:ext cx="289875" cy="296175"/>
            </a:xfrm>
            <a:custGeom>
              <a:avLst/>
              <a:gdLst/>
              <a:ahLst/>
              <a:cxnLst/>
              <a:rect l="l" t="t" r="r" b="b"/>
              <a:pathLst>
                <a:path w="11595" h="11847" extrusionOk="0">
                  <a:moveTo>
                    <a:pt x="5672" y="757"/>
                  </a:moveTo>
                  <a:cubicBezTo>
                    <a:pt x="6144" y="757"/>
                    <a:pt x="6680" y="1544"/>
                    <a:pt x="7026" y="2710"/>
                  </a:cubicBezTo>
                  <a:cubicBezTo>
                    <a:pt x="6585" y="2867"/>
                    <a:pt x="6176" y="3025"/>
                    <a:pt x="5672" y="3214"/>
                  </a:cubicBezTo>
                  <a:cubicBezTo>
                    <a:pt x="5262" y="3025"/>
                    <a:pt x="4789" y="2836"/>
                    <a:pt x="4348" y="2710"/>
                  </a:cubicBezTo>
                  <a:cubicBezTo>
                    <a:pt x="4695" y="1481"/>
                    <a:pt x="5199" y="757"/>
                    <a:pt x="5672" y="757"/>
                  </a:cubicBezTo>
                  <a:close/>
                  <a:moveTo>
                    <a:pt x="4191" y="3372"/>
                  </a:moveTo>
                  <a:cubicBezTo>
                    <a:pt x="4411" y="3466"/>
                    <a:pt x="4632" y="3529"/>
                    <a:pt x="4852" y="3624"/>
                  </a:cubicBezTo>
                  <a:cubicBezTo>
                    <a:pt x="4159" y="3970"/>
                    <a:pt x="4726" y="3655"/>
                    <a:pt x="4065" y="4096"/>
                  </a:cubicBezTo>
                  <a:lnTo>
                    <a:pt x="4191" y="3372"/>
                  </a:lnTo>
                  <a:close/>
                  <a:moveTo>
                    <a:pt x="7184" y="3372"/>
                  </a:moveTo>
                  <a:lnTo>
                    <a:pt x="7310" y="4096"/>
                  </a:lnTo>
                  <a:cubicBezTo>
                    <a:pt x="6585" y="3655"/>
                    <a:pt x="7184" y="4002"/>
                    <a:pt x="6522" y="3624"/>
                  </a:cubicBezTo>
                  <a:cubicBezTo>
                    <a:pt x="6743" y="3529"/>
                    <a:pt x="6995" y="3466"/>
                    <a:pt x="7184" y="3372"/>
                  </a:cubicBezTo>
                  <a:close/>
                  <a:moveTo>
                    <a:pt x="9191" y="3001"/>
                  </a:moveTo>
                  <a:cubicBezTo>
                    <a:pt x="9631" y="3001"/>
                    <a:pt x="10026" y="3084"/>
                    <a:pt x="10177" y="3340"/>
                  </a:cubicBezTo>
                  <a:cubicBezTo>
                    <a:pt x="10208" y="3435"/>
                    <a:pt x="10240" y="3529"/>
                    <a:pt x="10208" y="3655"/>
                  </a:cubicBezTo>
                  <a:cubicBezTo>
                    <a:pt x="9925" y="3687"/>
                    <a:pt x="9673" y="3907"/>
                    <a:pt x="9515" y="4159"/>
                  </a:cubicBezTo>
                  <a:cubicBezTo>
                    <a:pt x="9358" y="4474"/>
                    <a:pt x="9295" y="4852"/>
                    <a:pt x="9452" y="5104"/>
                  </a:cubicBezTo>
                  <a:cubicBezTo>
                    <a:pt x="9358" y="5230"/>
                    <a:pt x="9263" y="5356"/>
                    <a:pt x="9137" y="5482"/>
                  </a:cubicBezTo>
                  <a:cubicBezTo>
                    <a:pt x="8791" y="5167"/>
                    <a:pt x="8444" y="4884"/>
                    <a:pt x="8034" y="4600"/>
                  </a:cubicBezTo>
                  <a:cubicBezTo>
                    <a:pt x="8003" y="4128"/>
                    <a:pt x="7940" y="3655"/>
                    <a:pt x="7845" y="3183"/>
                  </a:cubicBezTo>
                  <a:cubicBezTo>
                    <a:pt x="8174" y="3100"/>
                    <a:pt x="8710" y="3001"/>
                    <a:pt x="9191" y="3001"/>
                  </a:cubicBezTo>
                  <a:close/>
                  <a:moveTo>
                    <a:pt x="2994" y="3119"/>
                  </a:moveTo>
                  <a:cubicBezTo>
                    <a:pt x="3151" y="3151"/>
                    <a:pt x="3309" y="3151"/>
                    <a:pt x="3466" y="3214"/>
                  </a:cubicBezTo>
                  <a:cubicBezTo>
                    <a:pt x="3403" y="3655"/>
                    <a:pt x="3309" y="4128"/>
                    <a:pt x="3277" y="4632"/>
                  </a:cubicBezTo>
                  <a:cubicBezTo>
                    <a:pt x="2899" y="4915"/>
                    <a:pt x="2490" y="5230"/>
                    <a:pt x="2174" y="5514"/>
                  </a:cubicBezTo>
                  <a:cubicBezTo>
                    <a:pt x="1733" y="5010"/>
                    <a:pt x="851" y="3939"/>
                    <a:pt x="1166" y="3340"/>
                  </a:cubicBezTo>
                  <a:cubicBezTo>
                    <a:pt x="1198" y="3277"/>
                    <a:pt x="1261" y="3183"/>
                    <a:pt x="1387" y="3151"/>
                  </a:cubicBezTo>
                  <a:cubicBezTo>
                    <a:pt x="1576" y="3372"/>
                    <a:pt x="1859" y="3529"/>
                    <a:pt x="2174" y="3529"/>
                  </a:cubicBezTo>
                  <a:cubicBezTo>
                    <a:pt x="2521" y="3529"/>
                    <a:pt x="2836" y="3372"/>
                    <a:pt x="2994" y="3119"/>
                  </a:cubicBezTo>
                  <a:close/>
                  <a:moveTo>
                    <a:pt x="3277" y="5482"/>
                  </a:moveTo>
                  <a:lnTo>
                    <a:pt x="3277" y="5482"/>
                  </a:lnTo>
                  <a:cubicBezTo>
                    <a:pt x="3246" y="6144"/>
                    <a:pt x="3246" y="5986"/>
                    <a:pt x="3277" y="6428"/>
                  </a:cubicBezTo>
                  <a:cubicBezTo>
                    <a:pt x="3088" y="6270"/>
                    <a:pt x="2899" y="6112"/>
                    <a:pt x="2742" y="5955"/>
                  </a:cubicBezTo>
                  <a:cubicBezTo>
                    <a:pt x="2899" y="5797"/>
                    <a:pt x="3088" y="5640"/>
                    <a:pt x="3277" y="5482"/>
                  </a:cubicBezTo>
                  <a:close/>
                  <a:moveTo>
                    <a:pt x="8097" y="5514"/>
                  </a:moveTo>
                  <a:cubicBezTo>
                    <a:pt x="8286" y="5671"/>
                    <a:pt x="8475" y="5829"/>
                    <a:pt x="8633" y="5986"/>
                  </a:cubicBezTo>
                  <a:cubicBezTo>
                    <a:pt x="8475" y="6144"/>
                    <a:pt x="8286" y="6301"/>
                    <a:pt x="8097" y="6459"/>
                  </a:cubicBezTo>
                  <a:lnTo>
                    <a:pt x="8097" y="5514"/>
                  </a:lnTo>
                  <a:close/>
                  <a:moveTo>
                    <a:pt x="5703" y="4002"/>
                  </a:moveTo>
                  <a:cubicBezTo>
                    <a:pt x="6333" y="4317"/>
                    <a:pt x="6743" y="4569"/>
                    <a:pt x="7373" y="5010"/>
                  </a:cubicBezTo>
                  <a:cubicBezTo>
                    <a:pt x="7436" y="5671"/>
                    <a:pt x="7436" y="6238"/>
                    <a:pt x="7373" y="6963"/>
                  </a:cubicBezTo>
                  <a:cubicBezTo>
                    <a:pt x="6837" y="7310"/>
                    <a:pt x="6333" y="7625"/>
                    <a:pt x="5703" y="7940"/>
                  </a:cubicBezTo>
                  <a:cubicBezTo>
                    <a:pt x="5073" y="7625"/>
                    <a:pt x="4537" y="7373"/>
                    <a:pt x="4002" y="6963"/>
                  </a:cubicBezTo>
                  <a:cubicBezTo>
                    <a:pt x="3907" y="6270"/>
                    <a:pt x="3907" y="5671"/>
                    <a:pt x="4002" y="5010"/>
                  </a:cubicBezTo>
                  <a:cubicBezTo>
                    <a:pt x="4600" y="4600"/>
                    <a:pt x="5041" y="4317"/>
                    <a:pt x="5703" y="4002"/>
                  </a:cubicBezTo>
                  <a:close/>
                  <a:moveTo>
                    <a:pt x="4065" y="7845"/>
                  </a:moveTo>
                  <a:cubicBezTo>
                    <a:pt x="4506" y="8097"/>
                    <a:pt x="4254" y="8003"/>
                    <a:pt x="4852" y="8318"/>
                  </a:cubicBezTo>
                  <a:cubicBezTo>
                    <a:pt x="4632" y="8381"/>
                    <a:pt x="4380" y="8507"/>
                    <a:pt x="4191" y="8538"/>
                  </a:cubicBezTo>
                  <a:lnTo>
                    <a:pt x="4065" y="7845"/>
                  </a:lnTo>
                  <a:close/>
                  <a:moveTo>
                    <a:pt x="7278" y="7845"/>
                  </a:moveTo>
                  <a:cubicBezTo>
                    <a:pt x="7247" y="8066"/>
                    <a:pt x="7215" y="8318"/>
                    <a:pt x="7152" y="8538"/>
                  </a:cubicBezTo>
                  <a:cubicBezTo>
                    <a:pt x="6900" y="8475"/>
                    <a:pt x="6711" y="8381"/>
                    <a:pt x="6491" y="8318"/>
                  </a:cubicBezTo>
                  <a:cubicBezTo>
                    <a:pt x="6837" y="8097"/>
                    <a:pt x="6869" y="8097"/>
                    <a:pt x="7278" y="7845"/>
                  </a:cubicBezTo>
                  <a:close/>
                  <a:moveTo>
                    <a:pt x="2237" y="6459"/>
                  </a:moveTo>
                  <a:cubicBezTo>
                    <a:pt x="2584" y="6774"/>
                    <a:pt x="2931" y="7058"/>
                    <a:pt x="3340" y="7310"/>
                  </a:cubicBezTo>
                  <a:cubicBezTo>
                    <a:pt x="3372" y="7845"/>
                    <a:pt x="3435" y="8255"/>
                    <a:pt x="3529" y="8727"/>
                  </a:cubicBezTo>
                  <a:cubicBezTo>
                    <a:pt x="3008" y="8861"/>
                    <a:pt x="2544" y="8927"/>
                    <a:pt x="2165" y="8927"/>
                  </a:cubicBezTo>
                  <a:cubicBezTo>
                    <a:pt x="1650" y="8927"/>
                    <a:pt x="1293" y="8806"/>
                    <a:pt x="1166" y="8570"/>
                  </a:cubicBezTo>
                  <a:cubicBezTo>
                    <a:pt x="851" y="8003"/>
                    <a:pt x="1733" y="6932"/>
                    <a:pt x="2237" y="6459"/>
                  </a:cubicBezTo>
                  <a:close/>
                  <a:moveTo>
                    <a:pt x="9137" y="6459"/>
                  </a:moveTo>
                  <a:cubicBezTo>
                    <a:pt x="9610" y="6932"/>
                    <a:pt x="10523" y="8003"/>
                    <a:pt x="10177" y="8570"/>
                  </a:cubicBezTo>
                  <a:cubicBezTo>
                    <a:pt x="10032" y="8806"/>
                    <a:pt x="9678" y="8927"/>
                    <a:pt x="9169" y="8927"/>
                  </a:cubicBezTo>
                  <a:cubicBezTo>
                    <a:pt x="8794" y="8927"/>
                    <a:pt x="8335" y="8861"/>
                    <a:pt x="7814" y="8727"/>
                  </a:cubicBezTo>
                  <a:cubicBezTo>
                    <a:pt x="7940" y="8318"/>
                    <a:pt x="8003" y="7845"/>
                    <a:pt x="8034" y="7310"/>
                  </a:cubicBezTo>
                  <a:cubicBezTo>
                    <a:pt x="8444" y="7058"/>
                    <a:pt x="8822" y="6743"/>
                    <a:pt x="9137" y="6459"/>
                  </a:cubicBezTo>
                  <a:close/>
                  <a:moveTo>
                    <a:pt x="5640" y="8696"/>
                  </a:moveTo>
                  <a:cubicBezTo>
                    <a:pt x="6081" y="8885"/>
                    <a:pt x="6554" y="9074"/>
                    <a:pt x="6995" y="9200"/>
                  </a:cubicBezTo>
                  <a:cubicBezTo>
                    <a:pt x="6680" y="10429"/>
                    <a:pt x="6176" y="11185"/>
                    <a:pt x="5672" y="11185"/>
                  </a:cubicBezTo>
                  <a:cubicBezTo>
                    <a:pt x="5609" y="11185"/>
                    <a:pt x="5482" y="11090"/>
                    <a:pt x="5356" y="11059"/>
                  </a:cubicBezTo>
                  <a:cubicBezTo>
                    <a:pt x="5482" y="10775"/>
                    <a:pt x="5451" y="10460"/>
                    <a:pt x="5293" y="10177"/>
                  </a:cubicBezTo>
                  <a:cubicBezTo>
                    <a:pt x="5136" y="9862"/>
                    <a:pt x="4821" y="9736"/>
                    <a:pt x="4474" y="9673"/>
                  </a:cubicBezTo>
                  <a:cubicBezTo>
                    <a:pt x="4411" y="9515"/>
                    <a:pt x="4348" y="9357"/>
                    <a:pt x="4317" y="9200"/>
                  </a:cubicBezTo>
                  <a:cubicBezTo>
                    <a:pt x="4726" y="9042"/>
                    <a:pt x="5167" y="8885"/>
                    <a:pt x="5640" y="8696"/>
                  </a:cubicBezTo>
                  <a:close/>
                  <a:moveTo>
                    <a:pt x="5640" y="1"/>
                  </a:moveTo>
                  <a:cubicBezTo>
                    <a:pt x="4758" y="1"/>
                    <a:pt x="4065" y="1072"/>
                    <a:pt x="3655" y="2489"/>
                  </a:cubicBezTo>
                  <a:cubicBezTo>
                    <a:pt x="3498" y="2426"/>
                    <a:pt x="3340" y="2395"/>
                    <a:pt x="3214" y="2395"/>
                  </a:cubicBezTo>
                  <a:cubicBezTo>
                    <a:pt x="3183" y="1859"/>
                    <a:pt x="2742" y="1418"/>
                    <a:pt x="2174" y="1418"/>
                  </a:cubicBezTo>
                  <a:cubicBezTo>
                    <a:pt x="1607" y="1418"/>
                    <a:pt x="1166" y="1891"/>
                    <a:pt x="1166" y="2426"/>
                  </a:cubicBezTo>
                  <a:cubicBezTo>
                    <a:pt x="883" y="2552"/>
                    <a:pt x="694" y="2710"/>
                    <a:pt x="568" y="2962"/>
                  </a:cubicBezTo>
                  <a:cubicBezTo>
                    <a:pt x="32" y="3907"/>
                    <a:pt x="977" y="5104"/>
                    <a:pt x="1702" y="5892"/>
                  </a:cubicBezTo>
                  <a:cubicBezTo>
                    <a:pt x="946" y="6743"/>
                    <a:pt x="1" y="8003"/>
                    <a:pt x="568" y="8885"/>
                  </a:cubicBezTo>
                  <a:cubicBezTo>
                    <a:pt x="879" y="9433"/>
                    <a:pt x="1519" y="9600"/>
                    <a:pt x="2210" y="9600"/>
                  </a:cubicBezTo>
                  <a:cubicBezTo>
                    <a:pt x="2710" y="9600"/>
                    <a:pt x="3237" y="9513"/>
                    <a:pt x="3687" y="9420"/>
                  </a:cubicBezTo>
                  <a:cubicBezTo>
                    <a:pt x="3718" y="9578"/>
                    <a:pt x="3750" y="9673"/>
                    <a:pt x="3844" y="9830"/>
                  </a:cubicBezTo>
                  <a:cubicBezTo>
                    <a:pt x="3403" y="10145"/>
                    <a:pt x="3246" y="10744"/>
                    <a:pt x="3529" y="11216"/>
                  </a:cubicBezTo>
                  <a:cubicBezTo>
                    <a:pt x="3718" y="11531"/>
                    <a:pt x="4065" y="11720"/>
                    <a:pt x="4411" y="11720"/>
                  </a:cubicBezTo>
                  <a:cubicBezTo>
                    <a:pt x="4600" y="11720"/>
                    <a:pt x="4789" y="11689"/>
                    <a:pt x="4947" y="11563"/>
                  </a:cubicBezTo>
                  <a:cubicBezTo>
                    <a:pt x="5167" y="11720"/>
                    <a:pt x="5419" y="11846"/>
                    <a:pt x="5703" y="11846"/>
                  </a:cubicBezTo>
                  <a:cubicBezTo>
                    <a:pt x="6585" y="11846"/>
                    <a:pt x="7278" y="10775"/>
                    <a:pt x="7688" y="9357"/>
                  </a:cubicBezTo>
                  <a:cubicBezTo>
                    <a:pt x="8143" y="9478"/>
                    <a:pt x="8678" y="9576"/>
                    <a:pt x="9184" y="9576"/>
                  </a:cubicBezTo>
                  <a:cubicBezTo>
                    <a:pt x="9868" y="9576"/>
                    <a:pt x="10499" y="9397"/>
                    <a:pt x="10807" y="8853"/>
                  </a:cubicBezTo>
                  <a:cubicBezTo>
                    <a:pt x="11374" y="7908"/>
                    <a:pt x="10429" y="6680"/>
                    <a:pt x="9673" y="5892"/>
                  </a:cubicBezTo>
                  <a:cubicBezTo>
                    <a:pt x="9799" y="5797"/>
                    <a:pt x="9862" y="5671"/>
                    <a:pt x="9988" y="5545"/>
                  </a:cubicBezTo>
                  <a:cubicBezTo>
                    <a:pt x="10145" y="5640"/>
                    <a:pt x="10271" y="5671"/>
                    <a:pt x="10429" y="5671"/>
                  </a:cubicBezTo>
                  <a:cubicBezTo>
                    <a:pt x="10775" y="5671"/>
                    <a:pt x="11122" y="5482"/>
                    <a:pt x="11311" y="5167"/>
                  </a:cubicBezTo>
                  <a:cubicBezTo>
                    <a:pt x="11594" y="4632"/>
                    <a:pt x="11437" y="4002"/>
                    <a:pt x="10933" y="3750"/>
                  </a:cubicBezTo>
                  <a:cubicBezTo>
                    <a:pt x="10964" y="3466"/>
                    <a:pt x="10901" y="3183"/>
                    <a:pt x="10775" y="2962"/>
                  </a:cubicBezTo>
                  <a:cubicBezTo>
                    <a:pt x="10457" y="2432"/>
                    <a:pt x="9842" y="2259"/>
                    <a:pt x="9179" y="2259"/>
                  </a:cubicBezTo>
                  <a:cubicBezTo>
                    <a:pt x="8661" y="2259"/>
                    <a:pt x="8113" y="2365"/>
                    <a:pt x="7656" y="2489"/>
                  </a:cubicBezTo>
                  <a:cubicBezTo>
                    <a:pt x="7278" y="1072"/>
                    <a:pt x="6585" y="1"/>
                    <a:pt x="56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6273;p87">
            <a:extLst>
              <a:ext uri="{FF2B5EF4-FFF2-40B4-BE49-F238E27FC236}">
                <a16:creationId xmlns:a16="http://schemas.microsoft.com/office/drawing/2014/main" xmlns="" id="{2382C3E0-6297-F252-3B7A-EB9FD959A45D}"/>
              </a:ext>
            </a:extLst>
          </p:cNvPr>
          <p:cNvSpPr/>
          <p:nvPr/>
        </p:nvSpPr>
        <p:spPr>
          <a:xfrm>
            <a:off x="4393682" y="1383000"/>
            <a:ext cx="355557" cy="353645"/>
          </a:xfrm>
          <a:custGeom>
            <a:avLst/>
            <a:gdLst/>
            <a:ahLst/>
            <a:cxnLst/>
            <a:rect l="l" t="t" r="r" b="b"/>
            <a:pathLst>
              <a:path w="11721" h="11658" extrusionOk="0">
                <a:moveTo>
                  <a:pt x="6144" y="2773"/>
                </a:moveTo>
                <a:cubicBezTo>
                  <a:pt x="7467" y="2868"/>
                  <a:pt x="8570" y="3813"/>
                  <a:pt x="8885" y="5042"/>
                </a:cubicBezTo>
                <a:cubicBezTo>
                  <a:pt x="8917" y="5231"/>
                  <a:pt x="8791" y="5388"/>
                  <a:pt x="8633" y="5483"/>
                </a:cubicBezTo>
                <a:cubicBezTo>
                  <a:pt x="8613" y="5486"/>
                  <a:pt x="8594" y="5487"/>
                  <a:pt x="8575" y="5487"/>
                </a:cubicBezTo>
                <a:cubicBezTo>
                  <a:pt x="8412" y="5487"/>
                  <a:pt x="8277" y="5372"/>
                  <a:pt x="8192" y="5231"/>
                </a:cubicBezTo>
                <a:cubicBezTo>
                  <a:pt x="7972" y="4254"/>
                  <a:pt x="7089" y="3561"/>
                  <a:pt x="6113" y="3466"/>
                </a:cubicBezTo>
                <a:cubicBezTo>
                  <a:pt x="5924" y="3466"/>
                  <a:pt x="5798" y="3277"/>
                  <a:pt x="5798" y="3120"/>
                </a:cubicBezTo>
                <a:cubicBezTo>
                  <a:pt x="5798" y="2868"/>
                  <a:pt x="5955" y="2773"/>
                  <a:pt x="6144" y="2773"/>
                </a:cubicBezTo>
                <a:close/>
                <a:moveTo>
                  <a:pt x="6222" y="1414"/>
                </a:moveTo>
                <a:cubicBezTo>
                  <a:pt x="6238" y="1414"/>
                  <a:pt x="6254" y="1416"/>
                  <a:pt x="6270" y="1418"/>
                </a:cubicBezTo>
                <a:cubicBezTo>
                  <a:pt x="8161" y="1576"/>
                  <a:pt x="9862" y="2962"/>
                  <a:pt x="10240" y="5136"/>
                </a:cubicBezTo>
                <a:cubicBezTo>
                  <a:pt x="10303" y="5325"/>
                  <a:pt x="10177" y="5483"/>
                  <a:pt x="9988" y="5514"/>
                </a:cubicBezTo>
                <a:cubicBezTo>
                  <a:pt x="9960" y="5518"/>
                  <a:pt x="9934" y="5520"/>
                  <a:pt x="9908" y="5520"/>
                </a:cubicBezTo>
                <a:cubicBezTo>
                  <a:pt x="9730" y="5520"/>
                  <a:pt x="9606" y="5424"/>
                  <a:pt x="9578" y="5231"/>
                </a:cubicBezTo>
                <a:cubicBezTo>
                  <a:pt x="9263" y="3466"/>
                  <a:pt x="7846" y="2238"/>
                  <a:pt x="6239" y="2143"/>
                </a:cubicBezTo>
                <a:cubicBezTo>
                  <a:pt x="6050" y="2143"/>
                  <a:pt x="5924" y="1923"/>
                  <a:pt x="5924" y="1765"/>
                </a:cubicBezTo>
                <a:cubicBezTo>
                  <a:pt x="5924" y="1563"/>
                  <a:pt x="6055" y="1414"/>
                  <a:pt x="6222" y="1414"/>
                </a:cubicBezTo>
                <a:close/>
                <a:moveTo>
                  <a:pt x="5907" y="4124"/>
                </a:moveTo>
                <a:cubicBezTo>
                  <a:pt x="5923" y="4124"/>
                  <a:pt x="5939" y="4125"/>
                  <a:pt x="5955" y="4128"/>
                </a:cubicBezTo>
                <a:cubicBezTo>
                  <a:pt x="6680" y="4191"/>
                  <a:pt x="7247" y="4663"/>
                  <a:pt x="7499" y="5325"/>
                </a:cubicBezTo>
                <a:cubicBezTo>
                  <a:pt x="7530" y="5514"/>
                  <a:pt x="7467" y="5672"/>
                  <a:pt x="7247" y="5766"/>
                </a:cubicBezTo>
                <a:cubicBezTo>
                  <a:pt x="7223" y="5770"/>
                  <a:pt x="7199" y="5772"/>
                  <a:pt x="7177" y="5772"/>
                </a:cubicBezTo>
                <a:cubicBezTo>
                  <a:pt x="7019" y="5772"/>
                  <a:pt x="6892" y="5679"/>
                  <a:pt x="6837" y="5514"/>
                </a:cubicBezTo>
                <a:cubicBezTo>
                  <a:pt x="6711" y="5136"/>
                  <a:pt x="6365" y="4852"/>
                  <a:pt x="5924" y="4821"/>
                </a:cubicBezTo>
                <a:cubicBezTo>
                  <a:pt x="5735" y="4821"/>
                  <a:pt x="5609" y="4663"/>
                  <a:pt x="5609" y="4443"/>
                </a:cubicBezTo>
                <a:cubicBezTo>
                  <a:pt x="5609" y="4270"/>
                  <a:pt x="5740" y="4124"/>
                  <a:pt x="5907" y="4124"/>
                </a:cubicBezTo>
                <a:close/>
                <a:moveTo>
                  <a:pt x="3385" y="3199"/>
                </a:moveTo>
                <a:cubicBezTo>
                  <a:pt x="3455" y="3199"/>
                  <a:pt x="3527" y="3225"/>
                  <a:pt x="3592" y="3277"/>
                </a:cubicBezTo>
                <a:lnTo>
                  <a:pt x="4695" y="4096"/>
                </a:lnTo>
                <a:cubicBezTo>
                  <a:pt x="4853" y="4222"/>
                  <a:pt x="4884" y="4411"/>
                  <a:pt x="4790" y="4569"/>
                </a:cubicBezTo>
                <a:lnTo>
                  <a:pt x="4159" y="5388"/>
                </a:lnTo>
                <a:lnTo>
                  <a:pt x="6869" y="7436"/>
                </a:lnTo>
                <a:lnTo>
                  <a:pt x="7499" y="6617"/>
                </a:lnTo>
                <a:cubicBezTo>
                  <a:pt x="7572" y="6525"/>
                  <a:pt x="7667" y="6476"/>
                  <a:pt x="7765" y="6476"/>
                </a:cubicBezTo>
                <a:cubicBezTo>
                  <a:pt x="7835" y="6476"/>
                  <a:pt x="7906" y="6501"/>
                  <a:pt x="7972" y="6554"/>
                </a:cubicBezTo>
                <a:lnTo>
                  <a:pt x="9074" y="7373"/>
                </a:lnTo>
                <a:cubicBezTo>
                  <a:pt x="9232" y="7499"/>
                  <a:pt x="9263" y="7688"/>
                  <a:pt x="9137" y="7845"/>
                </a:cubicBezTo>
                <a:lnTo>
                  <a:pt x="8507" y="8665"/>
                </a:lnTo>
                <a:cubicBezTo>
                  <a:pt x="8225" y="9022"/>
                  <a:pt x="7819" y="9211"/>
                  <a:pt x="7403" y="9211"/>
                </a:cubicBezTo>
                <a:cubicBezTo>
                  <a:pt x="7123" y="9211"/>
                  <a:pt x="6839" y="9126"/>
                  <a:pt x="6585" y="8948"/>
                </a:cubicBezTo>
                <a:lnTo>
                  <a:pt x="2773" y="6081"/>
                </a:lnTo>
                <a:cubicBezTo>
                  <a:pt x="2143" y="5672"/>
                  <a:pt x="2017" y="4821"/>
                  <a:pt x="2490" y="4191"/>
                </a:cubicBezTo>
                <a:lnTo>
                  <a:pt x="3120" y="3340"/>
                </a:lnTo>
                <a:cubicBezTo>
                  <a:pt x="3193" y="3248"/>
                  <a:pt x="3288" y="3199"/>
                  <a:pt x="3385" y="3199"/>
                </a:cubicBezTo>
                <a:close/>
                <a:moveTo>
                  <a:pt x="5829" y="1"/>
                </a:moveTo>
                <a:cubicBezTo>
                  <a:pt x="2647" y="1"/>
                  <a:pt x="1" y="2647"/>
                  <a:pt x="1" y="5829"/>
                </a:cubicBezTo>
                <a:cubicBezTo>
                  <a:pt x="64" y="9011"/>
                  <a:pt x="2647" y="11658"/>
                  <a:pt x="5892" y="11658"/>
                </a:cubicBezTo>
                <a:cubicBezTo>
                  <a:pt x="6900" y="11658"/>
                  <a:pt x="7940" y="11374"/>
                  <a:pt x="8822" y="10838"/>
                </a:cubicBezTo>
                <a:lnTo>
                  <a:pt x="11248" y="11626"/>
                </a:lnTo>
                <a:cubicBezTo>
                  <a:pt x="11272" y="11634"/>
                  <a:pt x="11299" y="11638"/>
                  <a:pt x="11329" y="11638"/>
                </a:cubicBezTo>
                <a:cubicBezTo>
                  <a:pt x="11417" y="11638"/>
                  <a:pt x="11524" y="11602"/>
                  <a:pt x="11595" y="11531"/>
                </a:cubicBezTo>
                <a:cubicBezTo>
                  <a:pt x="11658" y="11468"/>
                  <a:pt x="11721" y="11311"/>
                  <a:pt x="11658" y="11185"/>
                </a:cubicBezTo>
                <a:lnTo>
                  <a:pt x="10838" y="8791"/>
                </a:lnTo>
                <a:cubicBezTo>
                  <a:pt x="11406" y="7877"/>
                  <a:pt x="11658" y="6869"/>
                  <a:pt x="11658" y="5829"/>
                </a:cubicBezTo>
                <a:cubicBezTo>
                  <a:pt x="11658" y="2647"/>
                  <a:pt x="9043" y="1"/>
                  <a:pt x="5829" y="1"/>
                </a:cubicBezTo>
                <a:close/>
              </a:path>
            </a:pathLst>
          </a:custGeom>
          <a:solidFill>
            <a:schemeClr val="accent4">
              <a:lumMod val="6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raphic 23" descr="Dizzy face outline with solid fill">
            <a:extLst>
              <a:ext uri="{FF2B5EF4-FFF2-40B4-BE49-F238E27FC236}">
                <a16:creationId xmlns:a16="http://schemas.microsoft.com/office/drawing/2014/main" xmlns="" id="{E117C842-D6DE-DE47-10AB-9FD45D87AC5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620457" y="1290345"/>
            <a:ext cx="572700" cy="572700"/>
          </a:xfrm>
          <a:prstGeom prst="rect">
            <a:avLst/>
          </a:prstGeom>
        </p:spPr>
      </p:pic>
      <p:pic>
        <p:nvPicPr>
          <p:cNvPr id="28" name="Graphic 27" descr="Sleep with solid fill">
            <a:extLst>
              <a:ext uri="{FF2B5EF4-FFF2-40B4-BE49-F238E27FC236}">
                <a16:creationId xmlns:a16="http://schemas.microsoft.com/office/drawing/2014/main" xmlns="" id="{0C004AA2-0892-3FE1-97FC-97FBFCC7FEA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855035" y="1298339"/>
            <a:ext cx="668508" cy="66850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62"/>
          <p:cNvSpPr txBox="1">
            <a:spLocks noGrp="1"/>
          </p:cNvSpPr>
          <p:nvPr>
            <p:ph type="title"/>
          </p:nvPr>
        </p:nvSpPr>
        <p:spPr>
          <a:xfrm>
            <a:off x="641763" y="310156"/>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400" dirty="0"/>
              <a:t>MEDICATION</a:t>
            </a:r>
            <a:endParaRPr sz="5400" dirty="0"/>
          </a:p>
        </p:txBody>
      </p:sp>
      <p:cxnSp>
        <p:nvCxnSpPr>
          <p:cNvPr id="809" name="Google Shape;809;p62">
            <a:hlinkClick r:id="" action="ppaction://hlinkshowjump?jump=previousslide"/>
          </p:cNvPr>
          <p:cNvCxnSpPr/>
          <p:nvPr/>
        </p:nvCxnSpPr>
        <p:spPr>
          <a:xfrm rot="10800000">
            <a:off x="174063" y="221163"/>
            <a:ext cx="467700" cy="0"/>
          </a:xfrm>
          <a:prstGeom prst="straightConnector1">
            <a:avLst/>
          </a:prstGeom>
          <a:noFill/>
          <a:ln w="9525" cap="flat" cmpd="sng">
            <a:solidFill>
              <a:schemeClr val="dk1"/>
            </a:solidFill>
            <a:prstDash val="solid"/>
            <a:round/>
            <a:headEnd type="none" w="med" len="med"/>
            <a:tailEnd type="stealth" w="med" len="med"/>
          </a:ln>
        </p:spPr>
      </p:cxnSp>
      <p:cxnSp>
        <p:nvCxnSpPr>
          <p:cNvPr id="810" name="Google Shape;810;p62">
            <a:hlinkClick r:id="" action="ppaction://hlinkshowjump?jump=nextslide"/>
          </p:cNvPr>
          <p:cNvCxnSpPr/>
          <p:nvPr/>
        </p:nvCxnSpPr>
        <p:spPr>
          <a:xfrm>
            <a:off x="8499238" y="4922338"/>
            <a:ext cx="470700" cy="0"/>
          </a:xfrm>
          <a:prstGeom prst="straightConnector1">
            <a:avLst/>
          </a:prstGeom>
          <a:noFill/>
          <a:ln w="9525" cap="flat" cmpd="sng">
            <a:solidFill>
              <a:schemeClr val="lt1"/>
            </a:solidFill>
            <a:prstDash val="solid"/>
            <a:round/>
            <a:headEnd type="none" w="med" len="med"/>
            <a:tailEnd type="stealth" w="med" len="med"/>
          </a:ln>
        </p:spPr>
      </p:cxnSp>
      <p:grpSp>
        <p:nvGrpSpPr>
          <p:cNvPr id="14" name="Google Shape;3967;p80">
            <a:extLst>
              <a:ext uri="{FF2B5EF4-FFF2-40B4-BE49-F238E27FC236}">
                <a16:creationId xmlns:a16="http://schemas.microsoft.com/office/drawing/2014/main" xmlns="" id="{93C1A8E9-DF08-1AE5-8219-F3E904D6EA3E}"/>
              </a:ext>
            </a:extLst>
          </p:cNvPr>
          <p:cNvGrpSpPr/>
          <p:nvPr/>
        </p:nvGrpSpPr>
        <p:grpSpPr>
          <a:xfrm>
            <a:off x="1758462" y="1318846"/>
            <a:ext cx="4545623" cy="2971800"/>
            <a:chOff x="2253298" y="2428317"/>
            <a:chExt cx="948701" cy="935378"/>
          </a:xfrm>
        </p:grpSpPr>
        <p:sp>
          <p:nvSpPr>
            <p:cNvPr id="15" name="Google Shape;3968;p80">
              <a:extLst>
                <a:ext uri="{FF2B5EF4-FFF2-40B4-BE49-F238E27FC236}">
                  <a16:creationId xmlns:a16="http://schemas.microsoft.com/office/drawing/2014/main" xmlns="" id="{38BA8C08-D082-21E9-4FE5-8F2FDE2FE842}"/>
                </a:ext>
              </a:extLst>
            </p:cNvPr>
            <p:cNvSpPr/>
            <p:nvPr/>
          </p:nvSpPr>
          <p:spPr>
            <a:xfrm>
              <a:off x="2418065" y="2799334"/>
              <a:ext cx="619167" cy="193359"/>
            </a:xfrm>
            <a:custGeom>
              <a:avLst/>
              <a:gdLst/>
              <a:ahLst/>
              <a:cxnLst/>
              <a:rect l="l" t="t" r="r" b="b"/>
              <a:pathLst>
                <a:path w="116549" h="36397" extrusionOk="0">
                  <a:moveTo>
                    <a:pt x="18199" y="1"/>
                  </a:moveTo>
                  <a:cubicBezTo>
                    <a:pt x="8148" y="1"/>
                    <a:pt x="1" y="8148"/>
                    <a:pt x="1" y="18198"/>
                  </a:cubicBezTo>
                  <a:cubicBezTo>
                    <a:pt x="1" y="28249"/>
                    <a:pt x="8148" y="36396"/>
                    <a:pt x="18199" y="36396"/>
                  </a:cubicBezTo>
                  <a:lnTo>
                    <a:pt x="98350" y="36396"/>
                  </a:lnTo>
                  <a:cubicBezTo>
                    <a:pt x="108401" y="36396"/>
                    <a:pt x="116548" y="28249"/>
                    <a:pt x="116548" y="18198"/>
                  </a:cubicBezTo>
                  <a:cubicBezTo>
                    <a:pt x="116548" y="8148"/>
                    <a:pt x="108401" y="1"/>
                    <a:pt x="98350"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969;p80">
              <a:extLst>
                <a:ext uri="{FF2B5EF4-FFF2-40B4-BE49-F238E27FC236}">
                  <a16:creationId xmlns:a16="http://schemas.microsoft.com/office/drawing/2014/main" xmlns="" id="{240BC508-E443-0B8E-9DA4-C276B421A56B}"/>
                </a:ext>
              </a:extLst>
            </p:cNvPr>
            <p:cNvSpPr/>
            <p:nvPr/>
          </p:nvSpPr>
          <p:spPr>
            <a:xfrm>
              <a:off x="2373234" y="2761962"/>
              <a:ext cx="248482" cy="268106"/>
            </a:xfrm>
            <a:custGeom>
              <a:avLst/>
              <a:gdLst/>
              <a:ahLst/>
              <a:cxnLst/>
              <a:rect l="l" t="t" r="r" b="b"/>
              <a:pathLst>
                <a:path w="46773" h="50467" extrusionOk="0">
                  <a:moveTo>
                    <a:pt x="25232" y="1"/>
                  </a:moveTo>
                  <a:cubicBezTo>
                    <a:pt x="11319" y="1"/>
                    <a:pt x="0" y="11322"/>
                    <a:pt x="0" y="25233"/>
                  </a:cubicBezTo>
                  <a:cubicBezTo>
                    <a:pt x="0" y="39146"/>
                    <a:pt x="11319" y="50466"/>
                    <a:pt x="25232" y="50466"/>
                  </a:cubicBezTo>
                  <a:lnTo>
                    <a:pt x="46773" y="50466"/>
                  </a:lnTo>
                  <a:lnTo>
                    <a:pt x="46773" y="49007"/>
                  </a:lnTo>
                  <a:lnTo>
                    <a:pt x="25232" y="49007"/>
                  </a:lnTo>
                  <a:cubicBezTo>
                    <a:pt x="12124" y="49007"/>
                    <a:pt x="1456" y="38344"/>
                    <a:pt x="1456" y="25233"/>
                  </a:cubicBezTo>
                  <a:cubicBezTo>
                    <a:pt x="1456" y="12123"/>
                    <a:pt x="12124" y="1457"/>
                    <a:pt x="25232" y="1457"/>
                  </a:cubicBezTo>
                  <a:lnTo>
                    <a:pt x="46773" y="1457"/>
                  </a:lnTo>
                  <a:lnTo>
                    <a:pt x="46773" y="1"/>
                  </a:lnTo>
                  <a:close/>
                </a:path>
              </a:pathLst>
            </a:custGeom>
            <a:solidFill>
              <a:srgbClr val="969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970;p80">
              <a:extLst>
                <a:ext uri="{FF2B5EF4-FFF2-40B4-BE49-F238E27FC236}">
                  <a16:creationId xmlns:a16="http://schemas.microsoft.com/office/drawing/2014/main" xmlns="" id="{36666496-9426-14C8-E977-1DF2DA5AB397}"/>
                </a:ext>
              </a:extLst>
            </p:cNvPr>
            <p:cNvSpPr/>
            <p:nvPr/>
          </p:nvSpPr>
          <p:spPr>
            <a:xfrm>
              <a:off x="2726356" y="3024889"/>
              <a:ext cx="2582" cy="99328"/>
            </a:xfrm>
            <a:custGeom>
              <a:avLst/>
              <a:gdLst/>
              <a:ahLst/>
              <a:cxnLst/>
              <a:rect l="l" t="t" r="r" b="b"/>
              <a:pathLst>
                <a:path w="486" h="18697" extrusionOk="0">
                  <a:moveTo>
                    <a:pt x="243" y="1"/>
                  </a:moveTo>
                  <a:cubicBezTo>
                    <a:pt x="108" y="1"/>
                    <a:pt x="1" y="109"/>
                    <a:pt x="1" y="243"/>
                  </a:cubicBezTo>
                  <a:lnTo>
                    <a:pt x="1" y="18455"/>
                  </a:lnTo>
                  <a:cubicBezTo>
                    <a:pt x="1" y="18588"/>
                    <a:pt x="108" y="18697"/>
                    <a:pt x="243" y="18697"/>
                  </a:cubicBezTo>
                  <a:cubicBezTo>
                    <a:pt x="377" y="18697"/>
                    <a:pt x="485" y="18588"/>
                    <a:pt x="485" y="18455"/>
                  </a:cubicBezTo>
                  <a:lnTo>
                    <a:pt x="485" y="243"/>
                  </a:lnTo>
                  <a:cubicBezTo>
                    <a:pt x="485" y="109"/>
                    <a:pt x="377" y="1"/>
                    <a:pt x="243" y="1"/>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971;p80">
              <a:extLst>
                <a:ext uri="{FF2B5EF4-FFF2-40B4-BE49-F238E27FC236}">
                  <a16:creationId xmlns:a16="http://schemas.microsoft.com/office/drawing/2014/main" xmlns="" id="{54BB1AFB-9A95-9CA2-9E3B-28218E8C3EE1}"/>
                </a:ext>
              </a:extLst>
            </p:cNvPr>
            <p:cNvSpPr/>
            <p:nvPr/>
          </p:nvSpPr>
          <p:spPr>
            <a:xfrm>
              <a:off x="2785174" y="3024884"/>
              <a:ext cx="287220" cy="99333"/>
            </a:xfrm>
            <a:custGeom>
              <a:avLst/>
              <a:gdLst/>
              <a:ahLst/>
              <a:cxnLst/>
              <a:rect l="l" t="t" r="r" b="b"/>
              <a:pathLst>
                <a:path w="54065" h="18698" extrusionOk="0">
                  <a:moveTo>
                    <a:pt x="242" y="0"/>
                  </a:moveTo>
                  <a:cubicBezTo>
                    <a:pt x="109" y="0"/>
                    <a:pt x="0" y="109"/>
                    <a:pt x="0" y="242"/>
                  </a:cubicBezTo>
                  <a:lnTo>
                    <a:pt x="0" y="5286"/>
                  </a:lnTo>
                  <a:cubicBezTo>
                    <a:pt x="0" y="8843"/>
                    <a:pt x="2895" y="11736"/>
                    <a:pt x="6451" y="11736"/>
                  </a:cubicBezTo>
                  <a:lnTo>
                    <a:pt x="46862" y="11736"/>
                  </a:lnTo>
                  <a:cubicBezTo>
                    <a:pt x="50567" y="11736"/>
                    <a:pt x="53580" y="14751"/>
                    <a:pt x="53580" y="18456"/>
                  </a:cubicBezTo>
                  <a:cubicBezTo>
                    <a:pt x="53580" y="18589"/>
                    <a:pt x="53689" y="18698"/>
                    <a:pt x="53822" y="18698"/>
                  </a:cubicBezTo>
                  <a:cubicBezTo>
                    <a:pt x="53957" y="18698"/>
                    <a:pt x="54064" y="18589"/>
                    <a:pt x="54063" y="18456"/>
                  </a:cubicBezTo>
                  <a:cubicBezTo>
                    <a:pt x="54063" y="14484"/>
                    <a:pt x="50831" y="11250"/>
                    <a:pt x="46858" y="11250"/>
                  </a:cubicBezTo>
                  <a:lnTo>
                    <a:pt x="6449" y="11250"/>
                  </a:lnTo>
                  <a:cubicBezTo>
                    <a:pt x="3160" y="11250"/>
                    <a:pt x="484" y="8576"/>
                    <a:pt x="484" y="5286"/>
                  </a:cubicBezTo>
                  <a:lnTo>
                    <a:pt x="484" y="242"/>
                  </a:lnTo>
                  <a:cubicBezTo>
                    <a:pt x="484" y="109"/>
                    <a:pt x="376" y="0"/>
                    <a:pt x="242" y="0"/>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972;p80">
              <a:extLst>
                <a:ext uri="{FF2B5EF4-FFF2-40B4-BE49-F238E27FC236}">
                  <a16:creationId xmlns:a16="http://schemas.microsoft.com/office/drawing/2014/main" xmlns="" id="{49ED5BB6-D4D7-9483-6FEB-5698D4132FF8}"/>
                </a:ext>
              </a:extLst>
            </p:cNvPr>
            <p:cNvSpPr/>
            <p:nvPr/>
          </p:nvSpPr>
          <p:spPr>
            <a:xfrm>
              <a:off x="2382903" y="3024884"/>
              <a:ext cx="287215" cy="99333"/>
            </a:xfrm>
            <a:custGeom>
              <a:avLst/>
              <a:gdLst/>
              <a:ahLst/>
              <a:cxnLst/>
              <a:rect l="l" t="t" r="r" b="b"/>
              <a:pathLst>
                <a:path w="54064" h="18698" extrusionOk="0">
                  <a:moveTo>
                    <a:pt x="53821" y="0"/>
                  </a:moveTo>
                  <a:cubicBezTo>
                    <a:pt x="53686" y="0"/>
                    <a:pt x="53579" y="109"/>
                    <a:pt x="53579" y="242"/>
                  </a:cubicBezTo>
                  <a:lnTo>
                    <a:pt x="53579" y="5286"/>
                  </a:lnTo>
                  <a:cubicBezTo>
                    <a:pt x="53579" y="8576"/>
                    <a:pt x="50903" y="11250"/>
                    <a:pt x="47614" y="11250"/>
                  </a:cubicBezTo>
                  <a:lnTo>
                    <a:pt x="7205" y="11250"/>
                  </a:lnTo>
                  <a:cubicBezTo>
                    <a:pt x="3232" y="11250"/>
                    <a:pt x="0" y="14484"/>
                    <a:pt x="0" y="18456"/>
                  </a:cubicBezTo>
                  <a:cubicBezTo>
                    <a:pt x="0" y="18589"/>
                    <a:pt x="109" y="18698"/>
                    <a:pt x="242" y="18698"/>
                  </a:cubicBezTo>
                  <a:cubicBezTo>
                    <a:pt x="376" y="18698"/>
                    <a:pt x="485" y="18589"/>
                    <a:pt x="485" y="18456"/>
                  </a:cubicBezTo>
                  <a:cubicBezTo>
                    <a:pt x="485" y="14751"/>
                    <a:pt x="3499" y="11736"/>
                    <a:pt x="7202" y="11736"/>
                  </a:cubicBezTo>
                  <a:lnTo>
                    <a:pt x="47612" y="11736"/>
                  </a:lnTo>
                  <a:cubicBezTo>
                    <a:pt x="51169" y="11736"/>
                    <a:pt x="54063" y="8843"/>
                    <a:pt x="54063" y="5286"/>
                  </a:cubicBezTo>
                  <a:lnTo>
                    <a:pt x="54063" y="242"/>
                  </a:lnTo>
                  <a:cubicBezTo>
                    <a:pt x="54063" y="109"/>
                    <a:pt x="53955" y="0"/>
                    <a:pt x="53821" y="0"/>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973;p80">
              <a:extLst>
                <a:ext uri="{FF2B5EF4-FFF2-40B4-BE49-F238E27FC236}">
                  <a16:creationId xmlns:a16="http://schemas.microsoft.com/office/drawing/2014/main" xmlns="" id="{4DF381E4-AD5A-117C-48F0-2E92F02A7950}"/>
                </a:ext>
              </a:extLst>
            </p:cNvPr>
            <p:cNvSpPr/>
            <p:nvPr/>
          </p:nvSpPr>
          <p:spPr>
            <a:xfrm>
              <a:off x="2596756" y="3151259"/>
              <a:ext cx="261784" cy="212436"/>
            </a:xfrm>
            <a:custGeom>
              <a:avLst/>
              <a:gdLst/>
              <a:ahLst/>
              <a:cxnLst/>
              <a:rect l="l" t="t" r="r" b="b"/>
              <a:pathLst>
                <a:path w="49277" h="39988" extrusionOk="0">
                  <a:moveTo>
                    <a:pt x="7996" y="0"/>
                  </a:moveTo>
                  <a:cubicBezTo>
                    <a:pt x="3580" y="0"/>
                    <a:pt x="0" y="3579"/>
                    <a:pt x="0" y="7995"/>
                  </a:cubicBezTo>
                  <a:lnTo>
                    <a:pt x="0" y="31993"/>
                  </a:lnTo>
                  <a:cubicBezTo>
                    <a:pt x="0" y="36409"/>
                    <a:pt x="3580" y="39988"/>
                    <a:pt x="7996" y="39988"/>
                  </a:cubicBezTo>
                  <a:lnTo>
                    <a:pt x="41280" y="39988"/>
                  </a:lnTo>
                  <a:cubicBezTo>
                    <a:pt x="45697" y="39988"/>
                    <a:pt x="49277" y="36409"/>
                    <a:pt x="49277" y="31993"/>
                  </a:cubicBezTo>
                  <a:lnTo>
                    <a:pt x="49277" y="7995"/>
                  </a:lnTo>
                  <a:cubicBezTo>
                    <a:pt x="49277" y="3579"/>
                    <a:pt x="45697" y="0"/>
                    <a:pt x="4128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974;p80">
              <a:extLst>
                <a:ext uri="{FF2B5EF4-FFF2-40B4-BE49-F238E27FC236}">
                  <a16:creationId xmlns:a16="http://schemas.microsoft.com/office/drawing/2014/main" xmlns="" id="{B3039AA4-605F-6644-A8C7-7E114FB4B51F}"/>
                </a:ext>
              </a:extLst>
            </p:cNvPr>
            <p:cNvSpPr/>
            <p:nvPr/>
          </p:nvSpPr>
          <p:spPr>
            <a:xfrm>
              <a:off x="2940204" y="3151259"/>
              <a:ext cx="261795" cy="212436"/>
            </a:xfrm>
            <a:custGeom>
              <a:avLst/>
              <a:gdLst/>
              <a:ahLst/>
              <a:cxnLst/>
              <a:rect l="l" t="t" r="r" b="b"/>
              <a:pathLst>
                <a:path w="49279" h="39988" extrusionOk="0">
                  <a:moveTo>
                    <a:pt x="7995" y="0"/>
                  </a:moveTo>
                  <a:cubicBezTo>
                    <a:pt x="3580" y="0"/>
                    <a:pt x="0" y="3579"/>
                    <a:pt x="0" y="7995"/>
                  </a:cubicBezTo>
                  <a:lnTo>
                    <a:pt x="0" y="31993"/>
                  </a:lnTo>
                  <a:cubicBezTo>
                    <a:pt x="0" y="36409"/>
                    <a:pt x="3580" y="39988"/>
                    <a:pt x="7995" y="39988"/>
                  </a:cubicBezTo>
                  <a:lnTo>
                    <a:pt x="41282" y="39988"/>
                  </a:lnTo>
                  <a:cubicBezTo>
                    <a:pt x="45698" y="39988"/>
                    <a:pt x="49278" y="36409"/>
                    <a:pt x="49278" y="31993"/>
                  </a:cubicBezTo>
                  <a:lnTo>
                    <a:pt x="49278" y="7995"/>
                  </a:lnTo>
                  <a:cubicBezTo>
                    <a:pt x="49278" y="3579"/>
                    <a:pt x="45698" y="0"/>
                    <a:pt x="41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975;p80">
              <a:extLst>
                <a:ext uri="{FF2B5EF4-FFF2-40B4-BE49-F238E27FC236}">
                  <a16:creationId xmlns:a16="http://schemas.microsoft.com/office/drawing/2014/main" xmlns="" id="{3F773835-9EF1-74E5-76F0-4A7C6A46863D}"/>
                </a:ext>
              </a:extLst>
            </p:cNvPr>
            <p:cNvSpPr/>
            <p:nvPr/>
          </p:nvSpPr>
          <p:spPr>
            <a:xfrm>
              <a:off x="2253298" y="3151259"/>
              <a:ext cx="261795" cy="212436"/>
            </a:xfrm>
            <a:custGeom>
              <a:avLst/>
              <a:gdLst/>
              <a:ahLst/>
              <a:cxnLst/>
              <a:rect l="l" t="t" r="r" b="b"/>
              <a:pathLst>
                <a:path w="49279" h="39988" extrusionOk="0">
                  <a:moveTo>
                    <a:pt x="7997" y="0"/>
                  </a:moveTo>
                  <a:cubicBezTo>
                    <a:pt x="3580" y="0"/>
                    <a:pt x="0" y="3579"/>
                    <a:pt x="0" y="7995"/>
                  </a:cubicBezTo>
                  <a:lnTo>
                    <a:pt x="0" y="31993"/>
                  </a:lnTo>
                  <a:cubicBezTo>
                    <a:pt x="0" y="36409"/>
                    <a:pt x="3580" y="39988"/>
                    <a:pt x="7997" y="39988"/>
                  </a:cubicBezTo>
                  <a:lnTo>
                    <a:pt x="41282" y="39988"/>
                  </a:lnTo>
                  <a:cubicBezTo>
                    <a:pt x="45697" y="39988"/>
                    <a:pt x="49277" y="36409"/>
                    <a:pt x="49277" y="31993"/>
                  </a:cubicBezTo>
                  <a:lnTo>
                    <a:pt x="49277" y="7995"/>
                  </a:lnTo>
                  <a:cubicBezTo>
                    <a:pt x="49278" y="3579"/>
                    <a:pt x="45697" y="0"/>
                    <a:pt x="41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76;p80">
              <a:extLst>
                <a:ext uri="{FF2B5EF4-FFF2-40B4-BE49-F238E27FC236}">
                  <a16:creationId xmlns:a16="http://schemas.microsoft.com/office/drawing/2014/main" xmlns="" id="{3199E154-6765-8BA2-B8F0-732802665602}"/>
                </a:ext>
              </a:extLst>
            </p:cNvPr>
            <p:cNvSpPr/>
            <p:nvPr/>
          </p:nvSpPr>
          <p:spPr>
            <a:xfrm>
              <a:off x="2718685" y="3113966"/>
              <a:ext cx="17919" cy="17924"/>
            </a:xfrm>
            <a:custGeom>
              <a:avLst/>
              <a:gdLst/>
              <a:ahLst/>
              <a:cxnLst/>
              <a:rect l="l" t="t" r="r" b="b"/>
              <a:pathLst>
                <a:path w="3373" h="3374" extrusionOk="0">
                  <a:moveTo>
                    <a:pt x="1687" y="0"/>
                  </a:moveTo>
                  <a:cubicBezTo>
                    <a:pt x="755" y="0"/>
                    <a:pt x="1" y="755"/>
                    <a:pt x="1" y="1687"/>
                  </a:cubicBezTo>
                  <a:cubicBezTo>
                    <a:pt x="1" y="2619"/>
                    <a:pt x="755" y="3373"/>
                    <a:pt x="1687" y="3373"/>
                  </a:cubicBezTo>
                  <a:cubicBezTo>
                    <a:pt x="2618" y="3373"/>
                    <a:pt x="3372" y="2619"/>
                    <a:pt x="3372" y="1687"/>
                  </a:cubicBezTo>
                  <a:cubicBezTo>
                    <a:pt x="3372" y="755"/>
                    <a:pt x="2618"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77;p80">
              <a:extLst>
                <a:ext uri="{FF2B5EF4-FFF2-40B4-BE49-F238E27FC236}">
                  <a16:creationId xmlns:a16="http://schemas.microsoft.com/office/drawing/2014/main" xmlns="" id="{88102C77-290E-42DB-4745-95B44B263802}"/>
                </a:ext>
              </a:extLst>
            </p:cNvPr>
            <p:cNvSpPr/>
            <p:nvPr/>
          </p:nvSpPr>
          <p:spPr>
            <a:xfrm>
              <a:off x="3062128" y="3113966"/>
              <a:ext cx="17924" cy="17924"/>
            </a:xfrm>
            <a:custGeom>
              <a:avLst/>
              <a:gdLst/>
              <a:ahLst/>
              <a:cxnLst/>
              <a:rect l="l" t="t" r="r" b="b"/>
              <a:pathLst>
                <a:path w="3374" h="3374" extrusionOk="0">
                  <a:moveTo>
                    <a:pt x="1687" y="0"/>
                  </a:moveTo>
                  <a:cubicBezTo>
                    <a:pt x="755" y="0"/>
                    <a:pt x="0" y="755"/>
                    <a:pt x="0" y="1687"/>
                  </a:cubicBezTo>
                  <a:cubicBezTo>
                    <a:pt x="0" y="2619"/>
                    <a:pt x="755" y="3373"/>
                    <a:pt x="1687" y="3373"/>
                  </a:cubicBezTo>
                  <a:cubicBezTo>
                    <a:pt x="2619" y="3373"/>
                    <a:pt x="3373" y="2619"/>
                    <a:pt x="3373" y="1687"/>
                  </a:cubicBezTo>
                  <a:cubicBezTo>
                    <a:pt x="3373" y="755"/>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78;p80">
              <a:extLst>
                <a:ext uri="{FF2B5EF4-FFF2-40B4-BE49-F238E27FC236}">
                  <a16:creationId xmlns:a16="http://schemas.microsoft.com/office/drawing/2014/main" xmlns="" id="{09B66E5F-B02C-9FC2-C5FD-53473526A765}"/>
                </a:ext>
              </a:extLst>
            </p:cNvPr>
            <p:cNvSpPr/>
            <p:nvPr/>
          </p:nvSpPr>
          <p:spPr>
            <a:xfrm>
              <a:off x="2375226" y="3113966"/>
              <a:ext cx="17924" cy="17924"/>
            </a:xfrm>
            <a:custGeom>
              <a:avLst/>
              <a:gdLst/>
              <a:ahLst/>
              <a:cxnLst/>
              <a:rect l="l" t="t" r="r" b="b"/>
              <a:pathLst>
                <a:path w="3374" h="3374" extrusionOk="0">
                  <a:moveTo>
                    <a:pt x="1687" y="0"/>
                  </a:moveTo>
                  <a:cubicBezTo>
                    <a:pt x="755" y="0"/>
                    <a:pt x="1" y="755"/>
                    <a:pt x="1" y="1687"/>
                  </a:cubicBezTo>
                  <a:cubicBezTo>
                    <a:pt x="1" y="2619"/>
                    <a:pt x="755" y="3373"/>
                    <a:pt x="1687" y="3373"/>
                  </a:cubicBezTo>
                  <a:cubicBezTo>
                    <a:pt x="2619" y="3373"/>
                    <a:pt x="3374" y="2619"/>
                    <a:pt x="3374" y="1687"/>
                  </a:cubicBezTo>
                  <a:cubicBezTo>
                    <a:pt x="3374" y="755"/>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79;p80">
              <a:extLst>
                <a:ext uri="{FF2B5EF4-FFF2-40B4-BE49-F238E27FC236}">
                  <a16:creationId xmlns:a16="http://schemas.microsoft.com/office/drawing/2014/main" xmlns="" id="{99C5E1A1-F025-18C5-1A97-DA025E10F5FA}"/>
                </a:ext>
              </a:extLst>
            </p:cNvPr>
            <p:cNvSpPr/>
            <p:nvPr/>
          </p:nvSpPr>
          <p:spPr>
            <a:xfrm>
              <a:off x="2718685" y="3017224"/>
              <a:ext cx="17919" cy="17919"/>
            </a:xfrm>
            <a:custGeom>
              <a:avLst/>
              <a:gdLst/>
              <a:ahLst/>
              <a:cxnLst/>
              <a:rect l="l" t="t" r="r" b="b"/>
              <a:pathLst>
                <a:path w="3373" h="3373" extrusionOk="0">
                  <a:moveTo>
                    <a:pt x="1687" y="1"/>
                  </a:moveTo>
                  <a:cubicBezTo>
                    <a:pt x="755" y="1"/>
                    <a:pt x="1" y="754"/>
                    <a:pt x="1" y="1686"/>
                  </a:cubicBezTo>
                  <a:cubicBezTo>
                    <a:pt x="1" y="2618"/>
                    <a:pt x="755" y="3372"/>
                    <a:pt x="1687" y="3372"/>
                  </a:cubicBezTo>
                  <a:cubicBezTo>
                    <a:pt x="2618" y="3372"/>
                    <a:pt x="3372" y="2618"/>
                    <a:pt x="3372" y="1686"/>
                  </a:cubicBezTo>
                  <a:cubicBezTo>
                    <a:pt x="3372" y="754"/>
                    <a:pt x="2618"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80;p80">
              <a:extLst>
                <a:ext uri="{FF2B5EF4-FFF2-40B4-BE49-F238E27FC236}">
                  <a16:creationId xmlns:a16="http://schemas.microsoft.com/office/drawing/2014/main" xmlns="" id="{9EB9D717-62D2-802C-D4B9-2D578A84FBB0}"/>
                </a:ext>
              </a:extLst>
            </p:cNvPr>
            <p:cNvSpPr/>
            <p:nvPr/>
          </p:nvSpPr>
          <p:spPr>
            <a:xfrm>
              <a:off x="2777509" y="3017224"/>
              <a:ext cx="17914" cy="17919"/>
            </a:xfrm>
            <a:custGeom>
              <a:avLst/>
              <a:gdLst/>
              <a:ahLst/>
              <a:cxnLst/>
              <a:rect l="l" t="t" r="r" b="b"/>
              <a:pathLst>
                <a:path w="3372" h="3373" extrusionOk="0">
                  <a:moveTo>
                    <a:pt x="1685" y="1"/>
                  </a:moveTo>
                  <a:cubicBezTo>
                    <a:pt x="753" y="1"/>
                    <a:pt x="0" y="754"/>
                    <a:pt x="0" y="1686"/>
                  </a:cubicBezTo>
                  <a:cubicBezTo>
                    <a:pt x="0" y="2618"/>
                    <a:pt x="753" y="3372"/>
                    <a:pt x="1685" y="3372"/>
                  </a:cubicBezTo>
                  <a:cubicBezTo>
                    <a:pt x="2617" y="3372"/>
                    <a:pt x="3372" y="2618"/>
                    <a:pt x="3372" y="1686"/>
                  </a:cubicBezTo>
                  <a:cubicBezTo>
                    <a:pt x="3372" y="754"/>
                    <a:pt x="2617" y="1"/>
                    <a:pt x="1685"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81;p80">
              <a:extLst>
                <a:ext uri="{FF2B5EF4-FFF2-40B4-BE49-F238E27FC236}">
                  <a16:creationId xmlns:a16="http://schemas.microsoft.com/office/drawing/2014/main" xmlns="" id="{6D724682-9186-79AB-D717-DE0BBC980255}"/>
                </a:ext>
              </a:extLst>
            </p:cNvPr>
            <p:cNvSpPr/>
            <p:nvPr/>
          </p:nvSpPr>
          <p:spPr>
            <a:xfrm>
              <a:off x="2659856" y="3017224"/>
              <a:ext cx="17914" cy="17919"/>
            </a:xfrm>
            <a:custGeom>
              <a:avLst/>
              <a:gdLst/>
              <a:ahLst/>
              <a:cxnLst/>
              <a:rect l="l" t="t" r="r" b="b"/>
              <a:pathLst>
                <a:path w="3372" h="3373" extrusionOk="0">
                  <a:moveTo>
                    <a:pt x="1687" y="1"/>
                  </a:moveTo>
                  <a:cubicBezTo>
                    <a:pt x="755" y="1"/>
                    <a:pt x="1" y="754"/>
                    <a:pt x="1" y="1686"/>
                  </a:cubicBezTo>
                  <a:cubicBezTo>
                    <a:pt x="1" y="2618"/>
                    <a:pt x="755" y="3372"/>
                    <a:pt x="1687" y="3372"/>
                  </a:cubicBezTo>
                  <a:cubicBezTo>
                    <a:pt x="2619" y="3372"/>
                    <a:pt x="3372" y="2618"/>
                    <a:pt x="3372" y="1686"/>
                  </a:cubicBezTo>
                  <a:cubicBezTo>
                    <a:pt x="3372" y="754"/>
                    <a:pt x="2619"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982;p80">
              <a:extLst>
                <a:ext uri="{FF2B5EF4-FFF2-40B4-BE49-F238E27FC236}">
                  <a16:creationId xmlns:a16="http://schemas.microsoft.com/office/drawing/2014/main" xmlns="" id="{C3B8CF91-67CF-B328-3013-E529E1DC79AE}"/>
                </a:ext>
              </a:extLst>
            </p:cNvPr>
            <p:cNvSpPr/>
            <p:nvPr/>
          </p:nvSpPr>
          <p:spPr>
            <a:xfrm>
              <a:off x="2726356" y="2667807"/>
              <a:ext cx="2582" cy="99322"/>
            </a:xfrm>
            <a:custGeom>
              <a:avLst/>
              <a:gdLst/>
              <a:ahLst/>
              <a:cxnLst/>
              <a:rect l="l" t="t" r="r" b="b"/>
              <a:pathLst>
                <a:path w="486" h="18696" extrusionOk="0">
                  <a:moveTo>
                    <a:pt x="243" y="0"/>
                  </a:moveTo>
                  <a:cubicBezTo>
                    <a:pt x="108" y="0"/>
                    <a:pt x="1" y="109"/>
                    <a:pt x="1" y="243"/>
                  </a:cubicBezTo>
                  <a:lnTo>
                    <a:pt x="1" y="18453"/>
                  </a:lnTo>
                  <a:cubicBezTo>
                    <a:pt x="1" y="18588"/>
                    <a:pt x="108" y="18695"/>
                    <a:pt x="243" y="18695"/>
                  </a:cubicBezTo>
                  <a:cubicBezTo>
                    <a:pt x="377" y="18695"/>
                    <a:pt x="485" y="18588"/>
                    <a:pt x="485" y="18453"/>
                  </a:cubicBezTo>
                  <a:lnTo>
                    <a:pt x="485" y="243"/>
                  </a:lnTo>
                  <a:cubicBezTo>
                    <a:pt x="485" y="109"/>
                    <a:pt x="377" y="0"/>
                    <a:pt x="243" y="0"/>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983;p80">
              <a:extLst>
                <a:ext uri="{FF2B5EF4-FFF2-40B4-BE49-F238E27FC236}">
                  <a16:creationId xmlns:a16="http://schemas.microsoft.com/office/drawing/2014/main" xmlns="" id="{8C053018-8F2C-0E17-9D3C-BC2DD15E0D76}"/>
                </a:ext>
              </a:extLst>
            </p:cNvPr>
            <p:cNvSpPr/>
            <p:nvPr/>
          </p:nvSpPr>
          <p:spPr>
            <a:xfrm>
              <a:off x="2785174" y="2667796"/>
              <a:ext cx="287210" cy="99333"/>
            </a:xfrm>
            <a:custGeom>
              <a:avLst/>
              <a:gdLst/>
              <a:ahLst/>
              <a:cxnLst/>
              <a:rect l="l" t="t" r="r" b="b"/>
              <a:pathLst>
                <a:path w="54063" h="18698" extrusionOk="0">
                  <a:moveTo>
                    <a:pt x="53821" y="1"/>
                  </a:moveTo>
                  <a:cubicBezTo>
                    <a:pt x="53687" y="1"/>
                    <a:pt x="53579" y="108"/>
                    <a:pt x="53579" y="243"/>
                  </a:cubicBezTo>
                  <a:cubicBezTo>
                    <a:pt x="53579" y="3946"/>
                    <a:pt x="50564" y="6961"/>
                    <a:pt x="46861" y="6961"/>
                  </a:cubicBezTo>
                  <a:lnTo>
                    <a:pt x="6451" y="6961"/>
                  </a:lnTo>
                  <a:cubicBezTo>
                    <a:pt x="2895" y="6961"/>
                    <a:pt x="0" y="9857"/>
                    <a:pt x="0" y="13412"/>
                  </a:cubicBezTo>
                  <a:lnTo>
                    <a:pt x="0" y="18455"/>
                  </a:lnTo>
                  <a:cubicBezTo>
                    <a:pt x="0" y="18590"/>
                    <a:pt x="109" y="18697"/>
                    <a:pt x="242" y="18697"/>
                  </a:cubicBezTo>
                  <a:cubicBezTo>
                    <a:pt x="379" y="18697"/>
                    <a:pt x="487" y="18590"/>
                    <a:pt x="486" y="18455"/>
                  </a:cubicBezTo>
                  <a:lnTo>
                    <a:pt x="486" y="13412"/>
                  </a:lnTo>
                  <a:cubicBezTo>
                    <a:pt x="486" y="10122"/>
                    <a:pt x="3162" y="7447"/>
                    <a:pt x="6451" y="7447"/>
                  </a:cubicBezTo>
                  <a:lnTo>
                    <a:pt x="46858" y="7447"/>
                  </a:lnTo>
                  <a:cubicBezTo>
                    <a:pt x="50831" y="7447"/>
                    <a:pt x="54063" y="4215"/>
                    <a:pt x="54063" y="243"/>
                  </a:cubicBezTo>
                  <a:cubicBezTo>
                    <a:pt x="54063" y="108"/>
                    <a:pt x="53954" y="1"/>
                    <a:pt x="53821" y="1"/>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984;p80">
              <a:extLst>
                <a:ext uri="{FF2B5EF4-FFF2-40B4-BE49-F238E27FC236}">
                  <a16:creationId xmlns:a16="http://schemas.microsoft.com/office/drawing/2014/main" xmlns="" id="{AA5BB8BE-2C57-7D8D-7521-CD177974081D}"/>
                </a:ext>
              </a:extLst>
            </p:cNvPr>
            <p:cNvSpPr/>
            <p:nvPr/>
          </p:nvSpPr>
          <p:spPr>
            <a:xfrm>
              <a:off x="2382892" y="2667796"/>
              <a:ext cx="287226" cy="99333"/>
            </a:xfrm>
            <a:custGeom>
              <a:avLst/>
              <a:gdLst/>
              <a:ahLst/>
              <a:cxnLst/>
              <a:rect l="l" t="t" r="r" b="b"/>
              <a:pathLst>
                <a:path w="54066" h="18698" extrusionOk="0">
                  <a:moveTo>
                    <a:pt x="243" y="1"/>
                  </a:moveTo>
                  <a:cubicBezTo>
                    <a:pt x="108" y="1"/>
                    <a:pt x="1" y="108"/>
                    <a:pt x="1" y="243"/>
                  </a:cubicBezTo>
                  <a:cubicBezTo>
                    <a:pt x="1" y="4216"/>
                    <a:pt x="3233" y="7447"/>
                    <a:pt x="7204" y="7447"/>
                  </a:cubicBezTo>
                  <a:lnTo>
                    <a:pt x="47616" y="7447"/>
                  </a:lnTo>
                  <a:cubicBezTo>
                    <a:pt x="50905" y="7447"/>
                    <a:pt x="53581" y="10122"/>
                    <a:pt x="53581" y="13412"/>
                  </a:cubicBezTo>
                  <a:lnTo>
                    <a:pt x="53581" y="18455"/>
                  </a:lnTo>
                  <a:cubicBezTo>
                    <a:pt x="53581" y="18590"/>
                    <a:pt x="53688" y="18697"/>
                    <a:pt x="53823" y="18697"/>
                  </a:cubicBezTo>
                  <a:cubicBezTo>
                    <a:pt x="53957" y="18697"/>
                    <a:pt x="54065" y="18590"/>
                    <a:pt x="54062" y="18455"/>
                  </a:cubicBezTo>
                  <a:lnTo>
                    <a:pt x="54062" y="13412"/>
                  </a:lnTo>
                  <a:cubicBezTo>
                    <a:pt x="54062" y="9854"/>
                    <a:pt x="51169" y="6961"/>
                    <a:pt x="47611" y="6961"/>
                  </a:cubicBezTo>
                  <a:lnTo>
                    <a:pt x="7203" y="6961"/>
                  </a:lnTo>
                  <a:cubicBezTo>
                    <a:pt x="3498" y="6961"/>
                    <a:pt x="485" y="3946"/>
                    <a:pt x="485" y="243"/>
                  </a:cubicBezTo>
                  <a:cubicBezTo>
                    <a:pt x="485" y="108"/>
                    <a:pt x="377" y="1"/>
                    <a:pt x="243" y="1"/>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985;p80">
              <a:extLst>
                <a:ext uri="{FF2B5EF4-FFF2-40B4-BE49-F238E27FC236}">
                  <a16:creationId xmlns:a16="http://schemas.microsoft.com/office/drawing/2014/main" xmlns="" id="{DB45A010-A972-5FCE-CDA5-48E80DAB711B}"/>
                </a:ext>
              </a:extLst>
            </p:cNvPr>
            <p:cNvSpPr/>
            <p:nvPr/>
          </p:nvSpPr>
          <p:spPr>
            <a:xfrm>
              <a:off x="2596756" y="2428317"/>
              <a:ext cx="261784" cy="212447"/>
            </a:xfrm>
            <a:custGeom>
              <a:avLst/>
              <a:gdLst/>
              <a:ahLst/>
              <a:cxnLst/>
              <a:rect l="l" t="t" r="r" b="b"/>
              <a:pathLst>
                <a:path w="49277" h="39990" extrusionOk="0">
                  <a:moveTo>
                    <a:pt x="7996" y="1"/>
                  </a:moveTo>
                  <a:cubicBezTo>
                    <a:pt x="3580" y="1"/>
                    <a:pt x="0" y="3580"/>
                    <a:pt x="0" y="7995"/>
                  </a:cubicBezTo>
                  <a:lnTo>
                    <a:pt x="0" y="31993"/>
                  </a:lnTo>
                  <a:cubicBezTo>
                    <a:pt x="0" y="36409"/>
                    <a:pt x="3580" y="39989"/>
                    <a:pt x="7996" y="39989"/>
                  </a:cubicBezTo>
                  <a:lnTo>
                    <a:pt x="41280" y="39989"/>
                  </a:lnTo>
                  <a:cubicBezTo>
                    <a:pt x="45697" y="39989"/>
                    <a:pt x="49277" y="36409"/>
                    <a:pt x="49277" y="31993"/>
                  </a:cubicBezTo>
                  <a:lnTo>
                    <a:pt x="49277" y="7995"/>
                  </a:lnTo>
                  <a:cubicBezTo>
                    <a:pt x="49277" y="3580"/>
                    <a:pt x="45697" y="1"/>
                    <a:pt x="412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986;p80">
              <a:extLst>
                <a:ext uri="{FF2B5EF4-FFF2-40B4-BE49-F238E27FC236}">
                  <a16:creationId xmlns:a16="http://schemas.microsoft.com/office/drawing/2014/main" xmlns="" id="{98C7E622-ED7A-8C29-DC83-D52170332DF7}"/>
                </a:ext>
              </a:extLst>
            </p:cNvPr>
            <p:cNvSpPr/>
            <p:nvPr/>
          </p:nvSpPr>
          <p:spPr>
            <a:xfrm>
              <a:off x="2940204" y="2428317"/>
              <a:ext cx="261795" cy="212447"/>
            </a:xfrm>
            <a:custGeom>
              <a:avLst/>
              <a:gdLst/>
              <a:ahLst/>
              <a:cxnLst/>
              <a:rect l="l" t="t" r="r" b="b"/>
              <a:pathLst>
                <a:path w="49279" h="39990" extrusionOk="0">
                  <a:moveTo>
                    <a:pt x="7995" y="1"/>
                  </a:moveTo>
                  <a:cubicBezTo>
                    <a:pt x="3580" y="1"/>
                    <a:pt x="0" y="3580"/>
                    <a:pt x="0" y="7995"/>
                  </a:cubicBezTo>
                  <a:lnTo>
                    <a:pt x="0" y="31993"/>
                  </a:lnTo>
                  <a:cubicBezTo>
                    <a:pt x="0" y="36409"/>
                    <a:pt x="3580" y="39989"/>
                    <a:pt x="7995" y="39989"/>
                  </a:cubicBezTo>
                  <a:lnTo>
                    <a:pt x="41282" y="39989"/>
                  </a:lnTo>
                  <a:cubicBezTo>
                    <a:pt x="45698" y="39989"/>
                    <a:pt x="49278" y="36409"/>
                    <a:pt x="49278" y="31993"/>
                  </a:cubicBezTo>
                  <a:lnTo>
                    <a:pt x="49278" y="7995"/>
                  </a:lnTo>
                  <a:cubicBezTo>
                    <a:pt x="49278" y="3580"/>
                    <a:pt x="45698" y="1"/>
                    <a:pt x="412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87;p80">
              <a:extLst>
                <a:ext uri="{FF2B5EF4-FFF2-40B4-BE49-F238E27FC236}">
                  <a16:creationId xmlns:a16="http://schemas.microsoft.com/office/drawing/2014/main" xmlns="" id="{BCD1B61E-1C60-63A8-12E1-3B17859F1DAB}"/>
                </a:ext>
              </a:extLst>
            </p:cNvPr>
            <p:cNvSpPr/>
            <p:nvPr/>
          </p:nvSpPr>
          <p:spPr>
            <a:xfrm>
              <a:off x="2253298" y="2428317"/>
              <a:ext cx="261795" cy="212447"/>
            </a:xfrm>
            <a:custGeom>
              <a:avLst/>
              <a:gdLst/>
              <a:ahLst/>
              <a:cxnLst/>
              <a:rect l="l" t="t" r="r" b="b"/>
              <a:pathLst>
                <a:path w="49279" h="39990" extrusionOk="0">
                  <a:moveTo>
                    <a:pt x="7997" y="1"/>
                  </a:moveTo>
                  <a:cubicBezTo>
                    <a:pt x="3580" y="1"/>
                    <a:pt x="0" y="3580"/>
                    <a:pt x="0" y="7995"/>
                  </a:cubicBezTo>
                  <a:lnTo>
                    <a:pt x="0" y="31993"/>
                  </a:lnTo>
                  <a:cubicBezTo>
                    <a:pt x="0" y="36409"/>
                    <a:pt x="3580" y="39989"/>
                    <a:pt x="7997" y="39989"/>
                  </a:cubicBezTo>
                  <a:lnTo>
                    <a:pt x="41282" y="39989"/>
                  </a:lnTo>
                  <a:cubicBezTo>
                    <a:pt x="45697" y="39989"/>
                    <a:pt x="49277" y="36409"/>
                    <a:pt x="49277" y="31993"/>
                  </a:cubicBezTo>
                  <a:lnTo>
                    <a:pt x="49277" y="7995"/>
                  </a:lnTo>
                  <a:cubicBezTo>
                    <a:pt x="49278" y="3580"/>
                    <a:pt x="45697" y="1"/>
                    <a:pt x="412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88;p80">
              <a:extLst>
                <a:ext uri="{FF2B5EF4-FFF2-40B4-BE49-F238E27FC236}">
                  <a16:creationId xmlns:a16="http://schemas.microsoft.com/office/drawing/2014/main" xmlns="" id="{1C3A8743-E1A6-E76F-E0F9-4325B45FC29C}"/>
                </a:ext>
              </a:extLst>
            </p:cNvPr>
            <p:cNvSpPr/>
            <p:nvPr/>
          </p:nvSpPr>
          <p:spPr>
            <a:xfrm>
              <a:off x="2718685" y="2660136"/>
              <a:ext cx="17919" cy="17919"/>
            </a:xfrm>
            <a:custGeom>
              <a:avLst/>
              <a:gdLst/>
              <a:ahLst/>
              <a:cxnLst/>
              <a:rect l="l" t="t" r="r" b="b"/>
              <a:pathLst>
                <a:path w="3373" h="3373" extrusionOk="0">
                  <a:moveTo>
                    <a:pt x="1687" y="0"/>
                  </a:moveTo>
                  <a:cubicBezTo>
                    <a:pt x="755" y="0"/>
                    <a:pt x="1" y="754"/>
                    <a:pt x="1" y="1687"/>
                  </a:cubicBezTo>
                  <a:cubicBezTo>
                    <a:pt x="1" y="2619"/>
                    <a:pt x="755" y="3373"/>
                    <a:pt x="1687" y="3373"/>
                  </a:cubicBezTo>
                  <a:cubicBezTo>
                    <a:pt x="2618" y="3373"/>
                    <a:pt x="3372" y="2617"/>
                    <a:pt x="3372" y="1687"/>
                  </a:cubicBezTo>
                  <a:cubicBezTo>
                    <a:pt x="3372" y="754"/>
                    <a:pt x="2618"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89;p80">
              <a:extLst>
                <a:ext uri="{FF2B5EF4-FFF2-40B4-BE49-F238E27FC236}">
                  <a16:creationId xmlns:a16="http://schemas.microsoft.com/office/drawing/2014/main" xmlns="" id="{076198FA-879D-670B-D618-8CD71B432EE4}"/>
                </a:ext>
              </a:extLst>
            </p:cNvPr>
            <p:cNvSpPr/>
            <p:nvPr/>
          </p:nvSpPr>
          <p:spPr>
            <a:xfrm>
              <a:off x="3062128" y="2660136"/>
              <a:ext cx="17924" cy="17919"/>
            </a:xfrm>
            <a:custGeom>
              <a:avLst/>
              <a:gdLst/>
              <a:ahLst/>
              <a:cxnLst/>
              <a:rect l="l" t="t" r="r" b="b"/>
              <a:pathLst>
                <a:path w="3374" h="3373" extrusionOk="0">
                  <a:moveTo>
                    <a:pt x="1687" y="0"/>
                  </a:moveTo>
                  <a:cubicBezTo>
                    <a:pt x="755" y="0"/>
                    <a:pt x="0" y="754"/>
                    <a:pt x="0" y="1687"/>
                  </a:cubicBezTo>
                  <a:cubicBezTo>
                    <a:pt x="0" y="2619"/>
                    <a:pt x="755" y="3373"/>
                    <a:pt x="1687" y="3373"/>
                  </a:cubicBezTo>
                  <a:cubicBezTo>
                    <a:pt x="2619" y="3370"/>
                    <a:pt x="3373" y="2617"/>
                    <a:pt x="3373" y="1687"/>
                  </a:cubicBezTo>
                  <a:cubicBezTo>
                    <a:pt x="3373" y="754"/>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90;p80">
              <a:extLst>
                <a:ext uri="{FF2B5EF4-FFF2-40B4-BE49-F238E27FC236}">
                  <a16:creationId xmlns:a16="http://schemas.microsoft.com/office/drawing/2014/main" xmlns="" id="{A564C9E9-A092-258D-2D16-8BB8D4094367}"/>
                </a:ext>
              </a:extLst>
            </p:cNvPr>
            <p:cNvSpPr/>
            <p:nvPr/>
          </p:nvSpPr>
          <p:spPr>
            <a:xfrm>
              <a:off x="2375226" y="2660136"/>
              <a:ext cx="17924" cy="17919"/>
            </a:xfrm>
            <a:custGeom>
              <a:avLst/>
              <a:gdLst/>
              <a:ahLst/>
              <a:cxnLst/>
              <a:rect l="l" t="t" r="r" b="b"/>
              <a:pathLst>
                <a:path w="3374" h="3373" extrusionOk="0">
                  <a:moveTo>
                    <a:pt x="1687" y="0"/>
                  </a:moveTo>
                  <a:cubicBezTo>
                    <a:pt x="755" y="0"/>
                    <a:pt x="1" y="754"/>
                    <a:pt x="1" y="1687"/>
                  </a:cubicBezTo>
                  <a:cubicBezTo>
                    <a:pt x="1" y="2619"/>
                    <a:pt x="755" y="3373"/>
                    <a:pt x="1687" y="3373"/>
                  </a:cubicBezTo>
                  <a:cubicBezTo>
                    <a:pt x="2619" y="3370"/>
                    <a:pt x="3374" y="2617"/>
                    <a:pt x="3374" y="1687"/>
                  </a:cubicBezTo>
                  <a:cubicBezTo>
                    <a:pt x="3374" y="754"/>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91;p80">
              <a:extLst>
                <a:ext uri="{FF2B5EF4-FFF2-40B4-BE49-F238E27FC236}">
                  <a16:creationId xmlns:a16="http://schemas.microsoft.com/office/drawing/2014/main" xmlns="" id="{3A2A4815-C63C-F194-6156-0969E37C5D04}"/>
                </a:ext>
              </a:extLst>
            </p:cNvPr>
            <p:cNvSpPr/>
            <p:nvPr/>
          </p:nvSpPr>
          <p:spPr>
            <a:xfrm>
              <a:off x="2718685" y="2756878"/>
              <a:ext cx="17919" cy="17919"/>
            </a:xfrm>
            <a:custGeom>
              <a:avLst/>
              <a:gdLst/>
              <a:ahLst/>
              <a:cxnLst/>
              <a:rect l="l" t="t" r="r" b="b"/>
              <a:pathLst>
                <a:path w="3373" h="3373" extrusionOk="0">
                  <a:moveTo>
                    <a:pt x="1687" y="1"/>
                  </a:moveTo>
                  <a:cubicBezTo>
                    <a:pt x="755" y="1"/>
                    <a:pt x="1" y="754"/>
                    <a:pt x="1" y="1686"/>
                  </a:cubicBezTo>
                  <a:cubicBezTo>
                    <a:pt x="1" y="2618"/>
                    <a:pt x="755" y="3372"/>
                    <a:pt x="1687" y="3372"/>
                  </a:cubicBezTo>
                  <a:cubicBezTo>
                    <a:pt x="2618" y="3372"/>
                    <a:pt x="3372" y="2616"/>
                    <a:pt x="3372" y="1686"/>
                  </a:cubicBezTo>
                  <a:cubicBezTo>
                    <a:pt x="3372" y="754"/>
                    <a:pt x="2618"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92;p80">
              <a:extLst>
                <a:ext uri="{FF2B5EF4-FFF2-40B4-BE49-F238E27FC236}">
                  <a16:creationId xmlns:a16="http://schemas.microsoft.com/office/drawing/2014/main" xmlns="" id="{9E910FD5-F2C6-A8DB-C29E-5EF815291AC1}"/>
                </a:ext>
              </a:extLst>
            </p:cNvPr>
            <p:cNvSpPr/>
            <p:nvPr/>
          </p:nvSpPr>
          <p:spPr>
            <a:xfrm>
              <a:off x="2777509" y="2756878"/>
              <a:ext cx="17914" cy="17919"/>
            </a:xfrm>
            <a:custGeom>
              <a:avLst/>
              <a:gdLst/>
              <a:ahLst/>
              <a:cxnLst/>
              <a:rect l="l" t="t" r="r" b="b"/>
              <a:pathLst>
                <a:path w="3372" h="3373" extrusionOk="0">
                  <a:moveTo>
                    <a:pt x="1685" y="1"/>
                  </a:moveTo>
                  <a:cubicBezTo>
                    <a:pt x="753" y="1"/>
                    <a:pt x="0" y="754"/>
                    <a:pt x="0" y="1686"/>
                  </a:cubicBezTo>
                  <a:cubicBezTo>
                    <a:pt x="0" y="2618"/>
                    <a:pt x="753" y="3372"/>
                    <a:pt x="1685" y="3372"/>
                  </a:cubicBezTo>
                  <a:cubicBezTo>
                    <a:pt x="2617" y="3372"/>
                    <a:pt x="3372" y="2616"/>
                    <a:pt x="3372" y="1686"/>
                  </a:cubicBezTo>
                  <a:cubicBezTo>
                    <a:pt x="3372" y="754"/>
                    <a:pt x="2617" y="1"/>
                    <a:pt x="1685"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93;p80">
              <a:extLst>
                <a:ext uri="{FF2B5EF4-FFF2-40B4-BE49-F238E27FC236}">
                  <a16:creationId xmlns:a16="http://schemas.microsoft.com/office/drawing/2014/main" xmlns="" id="{835FD84F-264C-CD99-00E7-2EFD16688BB2}"/>
                </a:ext>
              </a:extLst>
            </p:cNvPr>
            <p:cNvSpPr/>
            <p:nvPr/>
          </p:nvSpPr>
          <p:spPr>
            <a:xfrm>
              <a:off x="2659856" y="2756878"/>
              <a:ext cx="17914" cy="17919"/>
            </a:xfrm>
            <a:custGeom>
              <a:avLst/>
              <a:gdLst/>
              <a:ahLst/>
              <a:cxnLst/>
              <a:rect l="l" t="t" r="r" b="b"/>
              <a:pathLst>
                <a:path w="3372" h="3373" extrusionOk="0">
                  <a:moveTo>
                    <a:pt x="1687" y="1"/>
                  </a:moveTo>
                  <a:cubicBezTo>
                    <a:pt x="755" y="1"/>
                    <a:pt x="1" y="754"/>
                    <a:pt x="1" y="1686"/>
                  </a:cubicBezTo>
                  <a:cubicBezTo>
                    <a:pt x="1" y="2618"/>
                    <a:pt x="755" y="3372"/>
                    <a:pt x="1687" y="3372"/>
                  </a:cubicBezTo>
                  <a:cubicBezTo>
                    <a:pt x="2619" y="3372"/>
                    <a:pt x="3372" y="2616"/>
                    <a:pt x="3372" y="1686"/>
                  </a:cubicBezTo>
                  <a:cubicBezTo>
                    <a:pt x="3372" y="754"/>
                    <a:pt x="2619"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94;p80">
              <a:extLst>
                <a:ext uri="{FF2B5EF4-FFF2-40B4-BE49-F238E27FC236}">
                  <a16:creationId xmlns:a16="http://schemas.microsoft.com/office/drawing/2014/main" xmlns="" id="{2A002DF9-A721-59A8-B9F6-459EE7D0FC35}"/>
                </a:ext>
              </a:extLst>
            </p:cNvPr>
            <p:cNvSpPr/>
            <p:nvPr/>
          </p:nvSpPr>
          <p:spPr>
            <a:xfrm>
              <a:off x="2301024" y="2533889"/>
              <a:ext cx="163753" cy="1291"/>
            </a:xfrm>
            <a:custGeom>
              <a:avLst/>
              <a:gdLst/>
              <a:ahLst/>
              <a:cxnLst/>
              <a:rect l="l" t="t" r="r" b="b"/>
              <a:pathLst>
                <a:path w="30824" h="243" extrusionOk="0">
                  <a:moveTo>
                    <a:pt x="121" y="1"/>
                  </a:moveTo>
                  <a:cubicBezTo>
                    <a:pt x="55" y="1"/>
                    <a:pt x="0" y="55"/>
                    <a:pt x="0" y="121"/>
                  </a:cubicBezTo>
                  <a:cubicBezTo>
                    <a:pt x="0" y="187"/>
                    <a:pt x="55" y="243"/>
                    <a:pt x="121" y="243"/>
                  </a:cubicBezTo>
                  <a:lnTo>
                    <a:pt x="30703" y="243"/>
                  </a:lnTo>
                  <a:cubicBezTo>
                    <a:pt x="30769" y="243"/>
                    <a:pt x="30823" y="187"/>
                    <a:pt x="30823" y="121"/>
                  </a:cubicBezTo>
                  <a:cubicBezTo>
                    <a:pt x="30823" y="55"/>
                    <a:pt x="30767" y="1"/>
                    <a:pt x="307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995;p80">
              <a:extLst>
                <a:ext uri="{FF2B5EF4-FFF2-40B4-BE49-F238E27FC236}">
                  <a16:creationId xmlns:a16="http://schemas.microsoft.com/office/drawing/2014/main" xmlns="" id="{C67C8873-EFF2-94E2-22A4-86818DB55622}"/>
                </a:ext>
              </a:extLst>
            </p:cNvPr>
            <p:cNvSpPr/>
            <p:nvPr/>
          </p:nvSpPr>
          <p:spPr>
            <a:xfrm>
              <a:off x="2644918" y="2533889"/>
              <a:ext cx="163747" cy="1291"/>
            </a:xfrm>
            <a:custGeom>
              <a:avLst/>
              <a:gdLst/>
              <a:ahLst/>
              <a:cxnLst/>
              <a:rect l="l" t="t" r="r" b="b"/>
              <a:pathLst>
                <a:path w="30823" h="243" extrusionOk="0">
                  <a:moveTo>
                    <a:pt x="121" y="1"/>
                  </a:moveTo>
                  <a:cubicBezTo>
                    <a:pt x="55" y="1"/>
                    <a:pt x="0" y="55"/>
                    <a:pt x="0" y="121"/>
                  </a:cubicBezTo>
                  <a:cubicBezTo>
                    <a:pt x="0" y="187"/>
                    <a:pt x="55" y="243"/>
                    <a:pt x="121" y="243"/>
                  </a:cubicBezTo>
                  <a:lnTo>
                    <a:pt x="30701" y="243"/>
                  </a:lnTo>
                  <a:cubicBezTo>
                    <a:pt x="30769" y="243"/>
                    <a:pt x="30823" y="187"/>
                    <a:pt x="30823" y="121"/>
                  </a:cubicBezTo>
                  <a:cubicBezTo>
                    <a:pt x="30823" y="55"/>
                    <a:pt x="30767" y="1"/>
                    <a:pt x="307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996;p80">
              <a:extLst>
                <a:ext uri="{FF2B5EF4-FFF2-40B4-BE49-F238E27FC236}">
                  <a16:creationId xmlns:a16="http://schemas.microsoft.com/office/drawing/2014/main" xmlns="" id="{8482FCE3-FC40-68BE-E63B-E55B881CB6F0}"/>
                </a:ext>
              </a:extLst>
            </p:cNvPr>
            <p:cNvSpPr/>
            <p:nvPr/>
          </p:nvSpPr>
          <p:spPr>
            <a:xfrm>
              <a:off x="2990071" y="2533889"/>
              <a:ext cx="163753" cy="1291"/>
            </a:xfrm>
            <a:custGeom>
              <a:avLst/>
              <a:gdLst/>
              <a:ahLst/>
              <a:cxnLst/>
              <a:rect l="l" t="t" r="r" b="b"/>
              <a:pathLst>
                <a:path w="30824" h="243" extrusionOk="0">
                  <a:moveTo>
                    <a:pt x="123" y="1"/>
                  </a:moveTo>
                  <a:cubicBezTo>
                    <a:pt x="57" y="1"/>
                    <a:pt x="1" y="55"/>
                    <a:pt x="1" y="121"/>
                  </a:cubicBezTo>
                  <a:cubicBezTo>
                    <a:pt x="1" y="187"/>
                    <a:pt x="57" y="243"/>
                    <a:pt x="123" y="243"/>
                  </a:cubicBezTo>
                  <a:lnTo>
                    <a:pt x="30703" y="243"/>
                  </a:lnTo>
                  <a:cubicBezTo>
                    <a:pt x="30769" y="243"/>
                    <a:pt x="30824" y="187"/>
                    <a:pt x="30824" y="121"/>
                  </a:cubicBezTo>
                  <a:cubicBezTo>
                    <a:pt x="30824" y="55"/>
                    <a:pt x="30769" y="1"/>
                    <a:pt x="307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997;p80">
              <a:extLst>
                <a:ext uri="{FF2B5EF4-FFF2-40B4-BE49-F238E27FC236}">
                  <a16:creationId xmlns:a16="http://schemas.microsoft.com/office/drawing/2014/main" xmlns="" id="{3CB9BE79-EB61-A411-3234-E7A0355F209F}"/>
                </a:ext>
              </a:extLst>
            </p:cNvPr>
            <p:cNvSpPr/>
            <p:nvPr/>
          </p:nvSpPr>
          <p:spPr>
            <a:xfrm>
              <a:off x="2644918" y="3256825"/>
              <a:ext cx="163758" cy="1291"/>
            </a:xfrm>
            <a:custGeom>
              <a:avLst/>
              <a:gdLst/>
              <a:ahLst/>
              <a:cxnLst/>
              <a:rect l="l" t="t" r="r" b="b"/>
              <a:pathLst>
                <a:path w="30825" h="243" extrusionOk="0">
                  <a:moveTo>
                    <a:pt x="121" y="0"/>
                  </a:moveTo>
                  <a:cubicBezTo>
                    <a:pt x="55" y="0"/>
                    <a:pt x="0" y="55"/>
                    <a:pt x="0" y="122"/>
                  </a:cubicBezTo>
                  <a:cubicBezTo>
                    <a:pt x="0" y="188"/>
                    <a:pt x="55" y="242"/>
                    <a:pt x="121" y="242"/>
                  </a:cubicBezTo>
                  <a:lnTo>
                    <a:pt x="30701" y="242"/>
                  </a:lnTo>
                  <a:cubicBezTo>
                    <a:pt x="30769" y="242"/>
                    <a:pt x="30824" y="190"/>
                    <a:pt x="30823" y="122"/>
                  </a:cubicBezTo>
                  <a:cubicBezTo>
                    <a:pt x="30823" y="56"/>
                    <a:pt x="30767" y="0"/>
                    <a:pt x="307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998;p80">
              <a:extLst>
                <a:ext uri="{FF2B5EF4-FFF2-40B4-BE49-F238E27FC236}">
                  <a16:creationId xmlns:a16="http://schemas.microsoft.com/office/drawing/2014/main" xmlns="" id="{CE6607C3-6DBB-8396-1086-8941AADF83EF}"/>
                </a:ext>
              </a:extLst>
            </p:cNvPr>
            <p:cNvSpPr/>
            <p:nvPr/>
          </p:nvSpPr>
          <p:spPr>
            <a:xfrm>
              <a:off x="2301427" y="3256825"/>
              <a:ext cx="163758" cy="1291"/>
            </a:xfrm>
            <a:custGeom>
              <a:avLst/>
              <a:gdLst/>
              <a:ahLst/>
              <a:cxnLst/>
              <a:rect l="l" t="t" r="r" b="b"/>
              <a:pathLst>
                <a:path w="30825" h="243" extrusionOk="0">
                  <a:moveTo>
                    <a:pt x="123" y="0"/>
                  </a:moveTo>
                  <a:cubicBezTo>
                    <a:pt x="57" y="0"/>
                    <a:pt x="1" y="55"/>
                    <a:pt x="1" y="122"/>
                  </a:cubicBezTo>
                  <a:cubicBezTo>
                    <a:pt x="1" y="188"/>
                    <a:pt x="57" y="242"/>
                    <a:pt x="123" y="242"/>
                  </a:cubicBezTo>
                  <a:lnTo>
                    <a:pt x="30702" y="242"/>
                  </a:lnTo>
                  <a:cubicBezTo>
                    <a:pt x="30771" y="242"/>
                    <a:pt x="30825" y="190"/>
                    <a:pt x="30823" y="122"/>
                  </a:cubicBezTo>
                  <a:cubicBezTo>
                    <a:pt x="30823" y="56"/>
                    <a:pt x="30769" y="0"/>
                    <a:pt x="30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99;p80">
              <a:extLst>
                <a:ext uri="{FF2B5EF4-FFF2-40B4-BE49-F238E27FC236}">
                  <a16:creationId xmlns:a16="http://schemas.microsoft.com/office/drawing/2014/main" xmlns="" id="{D2C0D038-9A2A-4932-2D49-AE59814CE624}"/>
                </a:ext>
              </a:extLst>
            </p:cNvPr>
            <p:cNvSpPr/>
            <p:nvPr/>
          </p:nvSpPr>
          <p:spPr>
            <a:xfrm>
              <a:off x="2990102" y="3256847"/>
              <a:ext cx="163753" cy="1291"/>
            </a:xfrm>
            <a:custGeom>
              <a:avLst/>
              <a:gdLst/>
              <a:ahLst/>
              <a:cxnLst/>
              <a:rect l="l" t="t" r="r" b="b"/>
              <a:pathLst>
                <a:path w="30824" h="243" extrusionOk="0">
                  <a:moveTo>
                    <a:pt x="123" y="1"/>
                  </a:moveTo>
                  <a:cubicBezTo>
                    <a:pt x="57" y="1"/>
                    <a:pt x="1" y="55"/>
                    <a:pt x="1" y="121"/>
                  </a:cubicBezTo>
                  <a:cubicBezTo>
                    <a:pt x="1" y="187"/>
                    <a:pt x="57" y="243"/>
                    <a:pt x="123" y="243"/>
                  </a:cubicBezTo>
                  <a:lnTo>
                    <a:pt x="30703" y="243"/>
                  </a:lnTo>
                  <a:cubicBezTo>
                    <a:pt x="30769" y="243"/>
                    <a:pt x="30824" y="187"/>
                    <a:pt x="30824" y="121"/>
                  </a:cubicBezTo>
                  <a:cubicBezTo>
                    <a:pt x="30824" y="55"/>
                    <a:pt x="30769" y="1"/>
                    <a:pt x="307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00;p80">
              <a:extLst>
                <a:ext uri="{FF2B5EF4-FFF2-40B4-BE49-F238E27FC236}">
                  <a16:creationId xmlns:a16="http://schemas.microsoft.com/office/drawing/2014/main" xmlns="" id="{06BE9705-400D-DDEC-AA4D-C5460DF14869}"/>
                </a:ext>
              </a:extLst>
            </p:cNvPr>
            <p:cNvSpPr/>
            <p:nvPr/>
          </p:nvSpPr>
          <p:spPr>
            <a:xfrm>
              <a:off x="2833559" y="2761962"/>
              <a:ext cx="248503" cy="268106"/>
            </a:xfrm>
            <a:custGeom>
              <a:avLst/>
              <a:gdLst/>
              <a:ahLst/>
              <a:cxnLst/>
              <a:rect l="l" t="t" r="r" b="b"/>
              <a:pathLst>
                <a:path w="46777" h="50467" extrusionOk="0">
                  <a:moveTo>
                    <a:pt x="1" y="1"/>
                  </a:moveTo>
                  <a:lnTo>
                    <a:pt x="1" y="1458"/>
                  </a:lnTo>
                  <a:lnTo>
                    <a:pt x="21544" y="1458"/>
                  </a:lnTo>
                  <a:cubicBezTo>
                    <a:pt x="34653" y="1458"/>
                    <a:pt x="45320" y="12123"/>
                    <a:pt x="45320" y="25233"/>
                  </a:cubicBezTo>
                  <a:cubicBezTo>
                    <a:pt x="45320" y="38344"/>
                    <a:pt x="34653" y="49009"/>
                    <a:pt x="21544" y="49009"/>
                  </a:cubicBezTo>
                  <a:lnTo>
                    <a:pt x="1" y="49009"/>
                  </a:lnTo>
                  <a:lnTo>
                    <a:pt x="1" y="50466"/>
                  </a:lnTo>
                  <a:lnTo>
                    <a:pt x="21544" y="50466"/>
                  </a:lnTo>
                  <a:cubicBezTo>
                    <a:pt x="35457" y="50466"/>
                    <a:pt x="46776" y="39146"/>
                    <a:pt x="46776" y="25233"/>
                  </a:cubicBezTo>
                  <a:cubicBezTo>
                    <a:pt x="46776" y="11322"/>
                    <a:pt x="35457" y="1"/>
                    <a:pt x="21544" y="1"/>
                  </a:cubicBezTo>
                  <a:close/>
                </a:path>
              </a:pathLst>
            </a:custGeom>
            <a:solidFill>
              <a:srgbClr val="969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Rectangle: Rounded Corners 12">
            <a:extLst>
              <a:ext uri="{FF2B5EF4-FFF2-40B4-BE49-F238E27FC236}">
                <a16:creationId xmlns:a16="http://schemas.microsoft.com/office/drawing/2014/main" xmlns="" id="{3B77F461-A312-D89E-E29E-3F1B0827AA1E}"/>
              </a:ext>
            </a:extLst>
          </p:cNvPr>
          <p:cNvSpPr/>
          <p:nvPr/>
        </p:nvSpPr>
        <p:spPr>
          <a:xfrm>
            <a:off x="1827191" y="1354747"/>
            <a:ext cx="1104420" cy="622631"/>
          </a:xfrm>
          <a:prstGeom prst="roundRect">
            <a:avLst/>
          </a:prstGeom>
          <a:blipFill rotWithShape="1">
            <a:blip r:embed="rId3"/>
            <a:srcRect/>
            <a:stretch>
              <a:fillRect t="-1000" b="-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9" name="Rectangle: Rounded Corners 48">
            <a:extLst>
              <a:ext uri="{FF2B5EF4-FFF2-40B4-BE49-F238E27FC236}">
                <a16:creationId xmlns:a16="http://schemas.microsoft.com/office/drawing/2014/main" xmlns="" id="{16C9F539-F34E-D370-30B0-FB5BA11E7D77}"/>
              </a:ext>
            </a:extLst>
          </p:cNvPr>
          <p:cNvSpPr/>
          <p:nvPr/>
        </p:nvSpPr>
        <p:spPr>
          <a:xfrm>
            <a:off x="5127494" y="1358922"/>
            <a:ext cx="1111101" cy="578632"/>
          </a:xfrm>
          <a:prstGeom prst="roundRect">
            <a:avLst/>
          </a:prstGeom>
          <a:blipFill rotWithShape="1">
            <a:blip r:embed="rId4">
              <a:extLst>
                <a:ext uri="{28A0092B-C50C-407E-A947-70E740481C1C}">
                  <a14:useLocalDpi xmlns:a14="http://schemas.microsoft.com/office/drawing/2010/main" xmlns="" val="0"/>
                </a:ext>
                <a:ext uri="{837473B0-CC2E-450A-ABE3-18F120FF3D39}">
                  <a1611:picAttrSrcUrl xmlns:a1611="http://schemas.microsoft.com/office/drawing/2016/11/main" xmlns="" r:id="rId5"/>
                </a:ext>
              </a:extLst>
            </a:blip>
            <a:srcRect/>
            <a:stretch>
              <a:fillRect l="-16000" r="-16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0" name="Rectangle: Rounded Corners 49">
            <a:extLst>
              <a:ext uri="{FF2B5EF4-FFF2-40B4-BE49-F238E27FC236}">
                <a16:creationId xmlns:a16="http://schemas.microsoft.com/office/drawing/2014/main" xmlns="" id="{FD0208C4-586C-B798-F735-02D1A9978B6C}"/>
              </a:ext>
            </a:extLst>
          </p:cNvPr>
          <p:cNvSpPr/>
          <p:nvPr/>
        </p:nvSpPr>
        <p:spPr>
          <a:xfrm>
            <a:off x="3490967" y="1387517"/>
            <a:ext cx="1047768" cy="561855"/>
          </a:xfrm>
          <a:prstGeom prst="roundRect">
            <a:avLst/>
          </a:prstGeom>
          <a:blipFill rotWithShape="1">
            <a:blip r:embed="rId6"/>
            <a:srcRect/>
            <a:stretch>
              <a:fillRect t="-23000" b="-2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1" name="Rectangle: Rounded Corners 50">
            <a:extLst>
              <a:ext uri="{FF2B5EF4-FFF2-40B4-BE49-F238E27FC236}">
                <a16:creationId xmlns:a16="http://schemas.microsoft.com/office/drawing/2014/main" xmlns="" id="{6CF9D82E-D218-16D8-0CDC-F7348C52B312}"/>
              </a:ext>
            </a:extLst>
          </p:cNvPr>
          <p:cNvSpPr/>
          <p:nvPr/>
        </p:nvSpPr>
        <p:spPr>
          <a:xfrm>
            <a:off x="3515471" y="3640091"/>
            <a:ext cx="976051" cy="632361"/>
          </a:xfrm>
          <a:prstGeom prst="roundRect">
            <a:avLst/>
          </a:prstGeom>
          <a:blipFill rotWithShape="1">
            <a:blip r:embed="rId7">
              <a:extLst>
                <a:ext uri="{28A0092B-C50C-407E-A947-70E740481C1C}">
                  <a14:useLocalDpi xmlns:a14="http://schemas.microsoft.com/office/drawing/2010/main" xmlns="" val="0"/>
                </a:ext>
                <a:ext uri="{837473B0-CC2E-450A-ABE3-18F120FF3D39}">
                  <a1611:picAttrSrcUrl xmlns:a1611="http://schemas.microsoft.com/office/drawing/2016/11/main" xmlns="" r:id="rId8"/>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2" name="Rectangle: Rounded Corners 51">
            <a:extLst>
              <a:ext uri="{FF2B5EF4-FFF2-40B4-BE49-F238E27FC236}">
                <a16:creationId xmlns:a16="http://schemas.microsoft.com/office/drawing/2014/main" xmlns="" id="{712C6768-2365-EEBB-2CDA-4AEE97BF461E}"/>
              </a:ext>
            </a:extLst>
          </p:cNvPr>
          <p:cNvSpPr/>
          <p:nvPr/>
        </p:nvSpPr>
        <p:spPr>
          <a:xfrm>
            <a:off x="1797140" y="3622999"/>
            <a:ext cx="1164522" cy="656218"/>
          </a:xfrm>
          <a:prstGeom prst="roundRect">
            <a:avLst/>
          </a:prstGeom>
          <a:blipFill>
            <a:blip r:embed="rId9"/>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3" name="Rectangle: Rounded Corners 52">
            <a:extLst>
              <a:ext uri="{FF2B5EF4-FFF2-40B4-BE49-F238E27FC236}">
                <a16:creationId xmlns:a16="http://schemas.microsoft.com/office/drawing/2014/main" xmlns="" id="{9BBF02AD-6735-680B-B3D9-3F5D84938D50}"/>
              </a:ext>
            </a:extLst>
          </p:cNvPr>
          <p:cNvSpPr/>
          <p:nvPr/>
        </p:nvSpPr>
        <p:spPr>
          <a:xfrm>
            <a:off x="5127493" y="3647209"/>
            <a:ext cx="1086271" cy="643438"/>
          </a:xfrm>
          <a:prstGeom prst="roundRect">
            <a:avLst/>
          </a:prstGeom>
          <a:blipFill rotWithShape="1">
            <a:blip r:embed="rId10">
              <a:extLst>
                <a:ext uri="{28A0092B-C50C-407E-A947-70E740481C1C}">
                  <a14:useLocalDpi xmlns:a14="http://schemas.microsoft.com/office/drawing/2010/main" xmlns="" val="0"/>
                </a:ext>
              </a:extLst>
            </a:blip>
            <a:srcRect/>
            <a:stretch>
              <a:fillRect l="-16000" r="-16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3" name="Graphic 2" descr="Medicine outline">
            <a:extLst>
              <a:ext uri="{FF2B5EF4-FFF2-40B4-BE49-F238E27FC236}">
                <a16:creationId xmlns:a16="http://schemas.microsoft.com/office/drawing/2014/main" xmlns="" id="{C528F5F8-3775-231C-95B1-3E448967CFD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605972" y="2371947"/>
            <a:ext cx="914400" cy="9144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56"/>
          <p:cNvSpPr/>
          <p:nvPr/>
        </p:nvSpPr>
        <p:spPr>
          <a:xfrm flipH="1">
            <a:off x="4402494" y="1692442"/>
            <a:ext cx="338986" cy="1142738"/>
          </a:xfrm>
          <a:prstGeom prst="round2SameRect">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56"/>
          <p:cNvSpPr/>
          <p:nvPr/>
        </p:nvSpPr>
        <p:spPr>
          <a:xfrm flipH="1">
            <a:off x="7023375" y="1648768"/>
            <a:ext cx="338986" cy="1142738"/>
          </a:xfrm>
          <a:prstGeom prst="round2SameRect">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56"/>
          <p:cNvSpPr/>
          <p:nvPr/>
        </p:nvSpPr>
        <p:spPr>
          <a:xfrm flipH="1">
            <a:off x="7033868" y="1916106"/>
            <a:ext cx="318000" cy="875400"/>
          </a:xfrm>
          <a:prstGeom prst="round2SameRect">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56"/>
          <p:cNvSpPr/>
          <p:nvPr/>
        </p:nvSpPr>
        <p:spPr>
          <a:xfrm flipH="1">
            <a:off x="1801834" y="1692442"/>
            <a:ext cx="338986" cy="1142738"/>
          </a:xfrm>
          <a:prstGeom prst="round2SameRect">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56"/>
          <p:cNvSpPr/>
          <p:nvPr/>
        </p:nvSpPr>
        <p:spPr>
          <a:xfrm flipH="1">
            <a:off x="1813715" y="2167980"/>
            <a:ext cx="318000" cy="667200"/>
          </a:xfrm>
          <a:prstGeom prst="round2SameRect">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56"/>
          <p:cNvSpPr txBox="1">
            <a:spLocks noGrp="1"/>
          </p:cNvSpPr>
          <p:nvPr>
            <p:ph type="title"/>
          </p:nvPr>
        </p:nvSpPr>
        <p:spPr>
          <a:xfrm>
            <a:off x="811300" y="132477"/>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Percent of exposures that involve medicine</a:t>
            </a:r>
            <a:endParaRPr dirty="0"/>
          </a:p>
        </p:txBody>
      </p:sp>
      <p:sp>
        <p:nvSpPr>
          <p:cNvPr id="602" name="Google Shape;602;p56"/>
          <p:cNvSpPr txBox="1"/>
          <p:nvPr/>
        </p:nvSpPr>
        <p:spPr>
          <a:xfrm>
            <a:off x="868425" y="3753912"/>
            <a:ext cx="2300400" cy="515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solidFill>
                  <a:schemeClr val="dk1"/>
                </a:solidFill>
                <a:latin typeface="Gilda Display"/>
                <a:ea typeface="Gilda Display"/>
                <a:cs typeface="Gilda Display"/>
                <a:sym typeface="Gilda Display"/>
              </a:rPr>
              <a:t>0-5 Year Olds</a:t>
            </a:r>
            <a:endParaRPr sz="2400" dirty="0">
              <a:solidFill>
                <a:schemeClr val="dk1"/>
              </a:solidFill>
              <a:latin typeface="Gilda Display"/>
              <a:ea typeface="Gilda Display"/>
              <a:cs typeface="Gilda Display"/>
              <a:sym typeface="Gilda Display"/>
            </a:endParaRPr>
          </a:p>
        </p:txBody>
      </p:sp>
      <p:sp>
        <p:nvSpPr>
          <p:cNvPr id="604" name="Google Shape;604;p56"/>
          <p:cNvSpPr txBox="1"/>
          <p:nvPr/>
        </p:nvSpPr>
        <p:spPr>
          <a:xfrm>
            <a:off x="3421787" y="3762107"/>
            <a:ext cx="2300400" cy="515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solidFill>
                  <a:schemeClr val="dk1"/>
                </a:solidFill>
                <a:latin typeface="Gilda Display"/>
                <a:ea typeface="Gilda Display"/>
                <a:cs typeface="Gilda Display"/>
                <a:sym typeface="Gilda Display"/>
              </a:rPr>
              <a:t>6-12 Year Olds</a:t>
            </a:r>
            <a:endParaRPr sz="2400" dirty="0">
              <a:solidFill>
                <a:schemeClr val="dk1"/>
              </a:solidFill>
              <a:latin typeface="Gilda Display"/>
              <a:ea typeface="Gilda Display"/>
              <a:cs typeface="Gilda Display"/>
              <a:sym typeface="Gilda Display"/>
            </a:endParaRPr>
          </a:p>
        </p:txBody>
      </p:sp>
      <p:sp>
        <p:nvSpPr>
          <p:cNvPr id="606" name="Google Shape;606;p56"/>
          <p:cNvSpPr txBox="1"/>
          <p:nvPr/>
        </p:nvSpPr>
        <p:spPr>
          <a:xfrm>
            <a:off x="6032175" y="3753799"/>
            <a:ext cx="2300400" cy="515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solidFill>
                  <a:schemeClr val="dk1"/>
                </a:solidFill>
                <a:latin typeface="Gilda Display"/>
                <a:ea typeface="Gilda Display"/>
                <a:cs typeface="Gilda Display"/>
                <a:sym typeface="Gilda Display"/>
              </a:rPr>
              <a:t>Tween/Teen</a:t>
            </a:r>
            <a:endParaRPr sz="2400" dirty="0">
              <a:solidFill>
                <a:schemeClr val="dk1"/>
              </a:solidFill>
              <a:latin typeface="Gilda Display"/>
              <a:ea typeface="Gilda Display"/>
              <a:cs typeface="Gilda Display"/>
              <a:sym typeface="Gilda Display"/>
            </a:endParaRPr>
          </a:p>
        </p:txBody>
      </p:sp>
      <p:sp>
        <p:nvSpPr>
          <p:cNvPr id="607" name="Google Shape;607;p56"/>
          <p:cNvSpPr txBox="1"/>
          <p:nvPr/>
        </p:nvSpPr>
        <p:spPr>
          <a:xfrm>
            <a:off x="4006800" y="3079497"/>
            <a:ext cx="1130400" cy="5727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lt1"/>
                </a:solidFill>
                <a:latin typeface="Gilda Display"/>
                <a:ea typeface="Gilda Display"/>
                <a:cs typeface="Gilda Display"/>
                <a:sym typeface="Gilda Display"/>
              </a:rPr>
              <a:t>69%</a:t>
            </a:r>
            <a:endParaRPr sz="3000" b="1" dirty="0">
              <a:solidFill>
                <a:schemeClr val="lt1"/>
              </a:solidFill>
              <a:latin typeface="Gilda Display"/>
              <a:ea typeface="Gilda Display"/>
              <a:cs typeface="Gilda Display"/>
              <a:sym typeface="Gilda Display"/>
            </a:endParaRPr>
          </a:p>
        </p:txBody>
      </p:sp>
      <p:sp>
        <p:nvSpPr>
          <p:cNvPr id="608" name="Google Shape;608;p56"/>
          <p:cNvSpPr txBox="1"/>
          <p:nvPr/>
        </p:nvSpPr>
        <p:spPr>
          <a:xfrm>
            <a:off x="6627668" y="3079733"/>
            <a:ext cx="1130400" cy="5727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lt1"/>
                </a:solidFill>
                <a:latin typeface="Gilda Display"/>
                <a:ea typeface="Gilda Display"/>
                <a:cs typeface="Gilda Display"/>
                <a:sym typeface="Gilda Display"/>
              </a:rPr>
              <a:t>66%</a:t>
            </a:r>
            <a:endParaRPr sz="3000" b="1" dirty="0">
              <a:solidFill>
                <a:schemeClr val="lt1"/>
              </a:solidFill>
              <a:latin typeface="Gilda Display"/>
              <a:ea typeface="Gilda Display"/>
              <a:cs typeface="Gilda Display"/>
              <a:sym typeface="Gilda Display"/>
            </a:endParaRPr>
          </a:p>
        </p:txBody>
      </p:sp>
      <p:sp>
        <p:nvSpPr>
          <p:cNvPr id="609" name="Google Shape;609;p56"/>
          <p:cNvSpPr txBox="1"/>
          <p:nvPr/>
        </p:nvSpPr>
        <p:spPr>
          <a:xfrm>
            <a:off x="1453425" y="3085616"/>
            <a:ext cx="1130400" cy="5727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lt1"/>
                </a:solidFill>
                <a:latin typeface="Gilda Display"/>
                <a:ea typeface="Gilda Display"/>
                <a:cs typeface="Gilda Display"/>
                <a:sym typeface="Gilda Display"/>
              </a:rPr>
              <a:t>50%</a:t>
            </a:r>
            <a:endParaRPr sz="3000" b="1" dirty="0">
              <a:solidFill>
                <a:schemeClr val="lt1"/>
              </a:solidFill>
              <a:latin typeface="Gilda Display"/>
              <a:ea typeface="Gilda Display"/>
              <a:cs typeface="Gilda Display"/>
              <a:sym typeface="Gilda Display"/>
            </a:endParaRPr>
          </a:p>
        </p:txBody>
      </p:sp>
      <p:cxnSp>
        <p:nvCxnSpPr>
          <p:cNvPr id="610" name="Google Shape;610;p56">
            <a:hlinkClick r:id="" action="ppaction://hlinkshowjump?jump=nextslide"/>
          </p:cNvPr>
          <p:cNvCxnSpPr/>
          <p:nvPr/>
        </p:nvCxnSpPr>
        <p:spPr>
          <a:xfrm>
            <a:off x="8499238" y="4922338"/>
            <a:ext cx="470700" cy="0"/>
          </a:xfrm>
          <a:prstGeom prst="straightConnector1">
            <a:avLst/>
          </a:prstGeom>
          <a:noFill/>
          <a:ln w="9525" cap="flat" cmpd="sng">
            <a:solidFill>
              <a:schemeClr val="dk1"/>
            </a:solidFill>
            <a:prstDash val="solid"/>
            <a:round/>
            <a:headEnd type="none" w="med" len="med"/>
            <a:tailEnd type="stealth" w="med" len="med"/>
          </a:ln>
        </p:spPr>
      </p:cxnSp>
      <p:cxnSp>
        <p:nvCxnSpPr>
          <p:cNvPr id="611" name="Google Shape;611;p56">
            <a:hlinkClick r:id="" action="ppaction://hlinkshowjump?jump=previousslide"/>
          </p:cNvPr>
          <p:cNvCxnSpPr/>
          <p:nvPr/>
        </p:nvCxnSpPr>
        <p:spPr>
          <a:xfrm rot="10800000">
            <a:off x="174063" y="221163"/>
            <a:ext cx="467700" cy="0"/>
          </a:xfrm>
          <a:prstGeom prst="straightConnector1">
            <a:avLst/>
          </a:prstGeom>
          <a:noFill/>
          <a:ln w="9525" cap="flat" cmpd="sng">
            <a:solidFill>
              <a:schemeClr val="dk1"/>
            </a:solidFill>
            <a:prstDash val="solid"/>
            <a:round/>
            <a:headEnd type="none" w="med" len="med"/>
            <a:tailEnd type="stealth" w="med" len="med"/>
          </a:ln>
        </p:spPr>
      </p:cxnSp>
      <p:sp>
        <p:nvSpPr>
          <p:cNvPr id="2" name="Google Shape;597;p56">
            <a:extLst>
              <a:ext uri="{FF2B5EF4-FFF2-40B4-BE49-F238E27FC236}">
                <a16:creationId xmlns:a16="http://schemas.microsoft.com/office/drawing/2014/main" xmlns="" id="{83B20314-52A9-99FE-CAF3-8F3B4656A4E8}"/>
              </a:ext>
            </a:extLst>
          </p:cNvPr>
          <p:cNvSpPr/>
          <p:nvPr/>
        </p:nvSpPr>
        <p:spPr>
          <a:xfrm flipH="1">
            <a:off x="4412987" y="1945501"/>
            <a:ext cx="318000" cy="875400"/>
          </a:xfrm>
          <a:prstGeom prst="round2SameRect">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70"/>
          <p:cNvSpPr/>
          <p:nvPr/>
        </p:nvSpPr>
        <p:spPr>
          <a:xfrm>
            <a:off x="-50" y="1234875"/>
            <a:ext cx="9144000" cy="1841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70"/>
          <p:cNvSpPr txBox="1">
            <a:spLocks noGrp="1"/>
          </p:cNvSpPr>
          <p:nvPr>
            <p:ph type="subTitle" idx="3"/>
          </p:nvPr>
        </p:nvSpPr>
        <p:spPr>
          <a:xfrm>
            <a:off x="3384638" y="3406382"/>
            <a:ext cx="2404800" cy="49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Pesticides</a:t>
            </a:r>
            <a:endParaRPr dirty="0"/>
          </a:p>
        </p:txBody>
      </p:sp>
      <p:sp>
        <p:nvSpPr>
          <p:cNvPr id="950" name="Google Shape;950;p70"/>
          <p:cNvSpPr txBox="1">
            <a:spLocks noGrp="1"/>
          </p:cNvSpPr>
          <p:nvPr>
            <p:ph type="subTitle" idx="4"/>
          </p:nvPr>
        </p:nvSpPr>
        <p:spPr>
          <a:xfrm>
            <a:off x="682969" y="3627728"/>
            <a:ext cx="2404800" cy="49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Automotive Products</a:t>
            </a:r>
            <a:endParaRPr dirty="0"/>
          </a:p>
        </p:txBody>
      </p:sp>
      <p:pic>
        <p:nvPicPr>
          <p:cNvPr id="951" name="Google Shape;951;p70"/>
          <p:cNvPicPr preferRelativeResize="0"/>
          <p:nvPr/>
        </p:nvPicPr>
        <p:blipFill>
          <a:blip r:embed="rId3"/>
          <a:srcRect l="22083" r="22083"/>
          <a:stretch/>
        </p:blipFill>
        <p:spPr>
          <a:xfrm>
            <a:off x="3767989" y="1468156"/>
            <a:ext cx="1608000" cy="1608000"/>
          </a:xfrm>
          <a:prstGeom prst="round2SameRect">
            <a:avLst>
              <a:gd name="adj1" fmla="val 50000"/>
              <a:gd name="adj2" fmla="val 0"/>
            </a:avLst>
          </a:prstGeom>
          <a:noFill/>
          <a:ln>
            <a:noFill/>
          </a:ln>
        </p:spPr>
      </p:pic>
      <p:pic>
        <p:nvPicPr>
          <p:cNvPr id="952" name="Google Shape;952;p70"/>
          <p:cNvPicPr preferRelativeResize="0"/>
          <p:nvPr/>
        </p:nvPicPr>
        <p:blipFill>
          <a:blip r:embed="rId4">
            <a:extLst>
              <a:ext uri="{837473B0-CC2E-450A-ABE3-18F120FF3D39}">
                <a1611:picAttrSrcUrl xmlns:a1611="http://schemas.microsoft.com/office/drawing/2016/11/main" xmlns="" r:id="rId5"/>
              </a:ext>
            </a:extLst>
          </a:blip>
          <a:srcRect l="12500" r="12500"/>
          <a:stretch/>
        </p:blipFill>
        <p:spPr>
          <a:xfrm>
            <a:off x="1111839" y="1468156"/>
            <a:ext cx="1608000" cy="1608000"/>
          </a:xfrm>
          <a:prstGeom prst="round2SameRect">
            <a:avLst>
              <a:gd name="adj1" fmla="val 50000"/>
              <a:gd name="adj2" fmla="val 0"/>
            </a:avLst>
          </a:prstGeom>
          <a:noFill/>
          <a:ln>
            <a:noFill/>
          </a:ln>
        </p:spPr>
      </p:pic>
      <p:sp>
        <p:nvSpPr>
          <p:cNvPr id="953" name="Google Shape;953;p70"/>
          <p:cNvSpPr txBox="1">
            <a:spLocks noGrp="1"/>
          </p:cNvSpPr>
          <p:nvPr>
            <p:ph type="title"/>
          </p:nvPr>
        </p:nvSpPr>
        <p:spPr>
          <a:xfrm>
            <a:off x="713046" y="282424"/>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400" dirty="0"/>
              <a:t>GARAGE STUFF</a:t>
            </a:r>
            <a:endParaRPr sz="5400" dirty="0"/>
          </a:p>
        </p:txBody>
      </p:sp>
      <p:sp>
        <p:nvSpPr>
          <p:cNvPr id="957" name="Google Shape;957;p70"/>
          <p:cNvSpPr txBox="1">
            <a:spLocks noGrp="1"/>
          </p:cNvSpPr>
          <p:nvPr>
            <p:ph type="subTitle" idx="6"/>
          </p:nvPr>
        </p:nvSpPr>
        <p:spPr>
          <a:xfrm>
            <a:off x="6056231" y="3350819"/>
            <a:ext cx="2404800" cy="49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Hydrocarbons</a:t>
            </a:r>
            <a:endParaRPr dirty="0"/>
          </a:p>
        </p:txBody>
      </p:sp>
      <p:pic>
        <p:nvPicPr>
          <p:cNvPr id="958" name="Google Shape;958;p70"/>
          <p:cNvPicPr preferRelativeResize="0"/>
          <p:nvPr/>
        </p:nvPicPr>
        <p:blipFill>
          <a:blip r:embed="rId6">
            <a:extLst>
              <a:ext uri="{837473B0-CC2E-450A-ABE3-18F120FF3D39}">
                <a1611:picAttrSrcUrl xmlns:a1611="http://schemas.microsoft.com/office/drawing/2016/11/main" xmlns="" r:id="rId7"/>
              </a:ext>
            </a:extLst>
          </a:blip>
          <a:srcRect l="17812" r="17812"/>
          <a:stretch/>
        </p:blipFill>
        <p:spPr>
          <a:xfrm>
            <a:off x="6424139" y="1468156"/>
            <a:ext cx="1608000" cy="1608000"/>
          </a:xfrm>
          <a:prstGeom prst="round2SameRect">
            <a:avLst>
              <a:gd name="adj1" fmla="val 50000"/>
              <a:gd name="adj2" fmla="val 0"/>
            </a:avLst>
          </a:prstGeom>
          <a:noFill/>
          <a:ln>
            <a:noFill/>
          </a:ln>
        </p:spPr>
      </p:pic>
      <p:cxnSp>
        <p:nvCxnSpPr>
          <p:cNvPr id="959" name="Google Shape;959;p70">
            <a:hlinkClick r:id="" action="ppaction://hlinkshowjump?jump=previousslide"/>
          </p:cNvPr>
          <p:cNvCxnSpPr/>
          <p:nvPr/>
        </p:nvCxnSpPr>
        <p:spPr>
          <a:xfrm rot="10800000">
            <a:off x="174063" y="221163"/>
            <a:ext cx="467700" cy="0"/>
          </a:xfrm>
          <a:prstGeom prst="straightConnector1">
            <a:avLst/>
          </a:prstGeom>
          <a:noFill/>
          <a:ln w="9525" cap="flat" cmpd="sng">
            <a:solidFill>
              <a:schemeClr val="dk1"/>
            </a:solidFill>
            <a:prstDash val="solid"/>
            <a:round/>
            <a:headEnd type="none" w="med" len="med"/>
            <a:tailEnd type="stealth" w="med" len="med"/>
          </a:ln>
        </p:spPr>
      </p:cxnSp>
      <p:cxnSp>
        <p:nvCxnSpPr>
          <p:cNvPr id="960" name="Google Shape;960;p70">
            <a:hlinkClick r:id="" action="ppaction://hlinkshowjump?jump=nextslide"/>
          </p:cNvPr>
          <p:cNvCxnSpPr/>
          <p:nvPr/>
        </p:nvCxnSpPr>
        <p:spPr>
          <a:xfrm>
            <a:off x="8499238" y="4922338"/>
            <a:ext cx="470700" cy="0"/>
          </a:xfrm>
          <a:prstGeom prst="straightConnector1">
            <a:avLst/>
          </a:prstGeom>
          <a:noFill/>
          <a:ln w="9525" cap="flat" cmpd="sng">
            <a:solidFill>
              <a:schemeClr val="dk1"/>
            </a:solidFill>
            <a:prstDash val="solid"/>
            <a:round/>
            <a:headEnd type="none" w="med" len="med"/>
            <a:tailEnd type="stealth"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67"/>
          <p:cNvSpPr/>
          <p:nvPr/>
        </p:nvSpPr>
        <p:spPr>
          <a:xfrm>
            <a:off x="2995300" y="1807613"/>
            <a:ext cx="694200" cy="6942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882" name="Google Shape;882;p67"/>
          <p:cNvSpPr/>
          <p:nvPr/>
        </p:nvSpPr>
        <p:spPr>
          <a:xfrm>
            <a:off x="2995300" y="3381188"/>
            <a:ext cx="694200" cy="6942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883" name="Google Shape;883;p67"/>
          <p:cNvSpPr/>
          <p:nvPr/>
        </p:nvSpPr>
        <p:spPr>
          <a:xfrm>
            <a:off x="5454500" y="1807613"/>
            <a:ext cx="694200" cy="6942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884" name="Google Shape;884;p67"/>
          <p:cNvSpPr/>
          <p:nvPr/>
        </p:nvSpPr>
        <p:spPr>
          <a:xfrm>
            <a:off x="5454500" y="3381188"/>
            <a:ext cx="694200" cy="6942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885" name="Google Shape;885;p67"/>
          <p:cNvSpPr/>
          <p:nvPr/>
        </p:nvSpPr>
        <p:spPr>
          <a:xfrm>
            <a:off x="1651850" y="1807613"/>
            <a:ext cx="694200" cy="6942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886" name="Google Shape;886;p67"/>
          <p:cNvSpPr/>
          <p:nvPr/>
        </p:nvSpPr>
        <p:spPr>
          <a:xfrm>
            <a:off x="1651850" y="3381188"/>
            <a:ext cx="694200" cy="6942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887" name="Google Shape;887;p67"/>
          <p:cNvSpPr/>
          <p:nvPr/>
        </p:nvSpPr>
        <p:spPr>
          <a:xfrm>
            <a:off x="6797950" y="1807613"/>
            <a:ext cx="694200" cy="6942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888" name="Google Shape;888;p67"/>
          <p:cNvSpPr/>
          <p:nvPr/>
        </p:nvSpPr>
        <p:spPr>
          <a:xfrm>
            <a:off x="6797950" y="3381188"/>
            <a:ext cx="694200" cy="6942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889" name="Google Shape;889;p67"/>
          <p:cNvSpPr txBox="1">
            <a:spLocks noGrp="1"/>
          </p:cNvSpPr>
          <p:nvPr>
            <p:ph type="title"/>
          </p:nvPr>
        </p:nvSpPr>
        <p:spPr>
          <a:xfrm>
            <a:off x="713225" y="536108"/>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400" dirty="0"/>
              <a:t>TOYS</a:t>
            </a:r>
            <a:endParaRPr sz="5400" dirty="0"/>
          </a:p>
        </p:txBody>
      </p:sp>
      <p:grpSp>
        <p:nvGrpSpPr>
          <p:cNvPr id="890" name="Google Shape;890;p67"/>
          <p:cNvGrpSpPr/>
          <p:nvPr/>
        </p:nvGrpSpPr>
        <p:grpSpPr>
          <a:xfrm>
            <a:off x="2995309" y="1377794"/>
            <a:ext cx="3153383" cy="3149805"/>
            <a:chOff x="1186975" y="238125"/>
            <a:chExt cx="5244275" cy="5238325"/>
          </a:xfrm>
        </p:grpSpPr>
        <p:sp>
          <p:nvSpPr>
            <p:cNvPr id="891" name="Google Shape;891;p67"/>
            <p:cNvSpPr/>
            <p:nvPr/>
          </p:nvSpPr>
          <p:spPr>
            <a:xfrm>
              <a:off x="1188450" y="238125"/>
              <a:ext cx="3198750" cy="2628625"/>
            </a:xfrm>
            <a:custGeom>
              <a:avLst/>
              <a:gdLst/>
              <a:ahLst/>
              <a:cxnLst/>
              <a:rect l="l" t="t" r="r" b="b"/>
              <a:pathLst>
                <a:path w="127950" h="105145" extrusionOk="0">
                  <a:moveTo>
                    <a:pt x="18697" y="0"/>
                  </a:moveTo>
                  <a:cubicBezTo>
                    <a:pt x="8371" y="0"/>
                    <a:pt x="1" y="8371"/>
                    <a:pt x="1" y="18697"/>
                  </a:cubicBezTo>
                  <a:lnTo>
                    <a:pt x="1" y="105145"/>
                  </a:lnTo>
                  <a:lnTo>
                    <a:pt x="36857" y="105145"/>
                  </a:lnTo>
                  <a:cubicBezTo>
                    <a:pt x="35719" y="102283"/>
                    <a:pt x="35385" y="99165"/>
                    <a:pt x="35897" y="96130"/>
                  </a:cubicBezTo>
                  <a:cubicBezTo>
                    <a:pt x="37137" y="88648"/>
                    <a:pt x="43398" y="82793"/>
                    <a:pt x="50957" y="82096"/>
                  </a:cubicBezTo>
                  <a:cubicBezTo>
                    <a:pt x="51501" y="82045"/>
                    <a:pt x="52041" y="82020"/>
                    <a:pt x="52575" y="82020"/>
                  </a:cubicBezTo>
                  <a:cubicBezTo>
                    <a:pt x="61906" y="82020"/>
                    <a:pt x="69475" y="89593"/>
                    <a:pt x="69475" y="98926"/>
                  </a:cubicBezTo>
                  <a:cubicBezTo>
                    <a:pt x="69475" y="101055"/>
                    <a:pt x="69070" y="103165"/>
                    <a:pt x="68283" y="105145"/>
                  </a:cubicBezTo>
                  <a:lnTo>
                    <a:pt x="105145" y="105145"/>
                  </a:lnTo>
                  <a:lnTo>
                    <a:pt x="105145" y="68419"/>
                  </a:lnTo>
                  <a:cubicBezTo>
                    <a:pt x="106958" y="69088"/>
                    <a:pt x="108908" y="69476"/>
                    <a:pt x="110955" y="69476"/>
                  </a:cubicBezTo>
                  <a:cubicBezTo>
                    <a:pt x="111990" y="69476"/>
                    <a:pt x="113050" y="69377"/>
                    <a:pt x="114130" y="69164"/>
                  </a:cubicBezTo>
                  <a:cubicBezTo>
                    <a:pt x="121952" y="67632"/>
                    <a:pt x="127801" y="60687"/>
                    <a:pt x="127866" y="52715"/>
                  </a:cubicBezTo>
                  <a:cubicBezTo>
                    <a:pt x="127950" y="43313"/>
                    <a:pt x="120348" y="35664"/>
                    <a:pt x="110964" y="35664"/>
                  </a:cubicBezTo>
                  <a:cubicBezTo>
                    <a:pt x="108979" y="35670"/>
                    <a:pt x="107005" y="36028"/>
                    <a:pt x="105145" y="36720"/>
                  </a:cubicBezTo>
                  <a:lnTo>
                    <a:pt x="105145" y="0"/>
                  </a:lnTo>
                  <a:close/>
                </a:path>
              </a:pathLst>
            </a:custGeom>
            <a:solidFill>
              <a:schemeClr val="dk2"/>
            </a:solidFill>
            <a:ln>
              <a:noFill/>
            </a:ln>
          </p:spPr>
          <p:txBody>
            <a:bodyPr spcFirstLastPara="1" wrap="square" lIns="91425" tIns="91425" rIns="91425" bIns="91425" anchor="ctr" anchorCtr="0">
              <a:noAutofit/>
            </a:bodyPr>
            <a:lstStyle/>
            <a:p>
              <a:pPr marL="0" marR="311914" lvl="0" indent="0" algn="ctr" rtl="0">
                <a:spcBef>
                  <a:spcPts val="1000"/>
                </a:spcBef>
                <a:spcAft>
                  <a:spcPts val="0"/>
                </a:spcAft>
                <a:buNone/>
              </a:pPr>
              <a:r>
                <a:rPr lang="en" i="1" dirty="0">
                  <a:solidFill>
                    <a:schemeClr val="dk1"/>
                  </a:solidFill>
                  <a:latin typeface="Gideon Roman"/>
                  <a:ea typeface="Gideon Roman"/>
                  <a:cs typeface="Gideon Roman"/>
                  <a:sym typeface="Gideon Roman"/>
                </a:rPr>
                <a:t>High Powered Magnets</a:t>
              </a:r>
              <a:endParaRPr b="1" dirty="0">
                <a:solidFill>
                  <a:schemeClr val="dk1"/>
                </a:solidFill>
                <a:latin typeface="Gideon Roman"/>
                <a:ea typeface="Gideon Roman"/>
                <a:cs typeface="Gideon Roman"/>
                <a:sym typeface="Gideon Roman"/>
              </a:endParaRPr>
            </a:p>
          </p:txBody>
        </p:sp>
        <p:sp>
          <p:nvSpPr>
            <p:cNvPr id="892" name="Google Shape;892;p67"/>
            <p:cNvSpPr/>
            <p:nvPr/>
          </p:nvSpPr>
          <p:spPr>
            <a:xfrm>
              <a:off x="1186975" y="2279750"/>
              <a:ext cx="2628625" cy="3196700"/>
            </a:xfrm>
            <a:custGeom>
              <a:avLst/>
              <a:gdLst/>
              <a:ahLst/>
              <a:cxnLst/>
              <a:rect l="l" t="t" r="r" b="b"/>
              <a:pathLst>
                <a:path w="105145" h="127868" extrusionOk="0">
                  <a:moveTo>
                    <a:pt x="52573" y="1"/>
                  </a:moveTo>
                  <a:cubicBezTo>
                    <a:pt x="43236" y="1"/>
                    <a:pt x="35664" y="7567"/>
                    <a:pt x="35664" y="16910"/>
                  </a:cubicBezTo>
                  <a:cubicBezTo>
                    <a:pt x="35670" y="18895"/>
                    <a:pt x="36028" y="20862"/>
                    <a:pt x="36720" y="22722"/>
                  </a:cubicBezTo>
                  <a:lnTo>
                    <a:pt x="0" y="22722"/>
                  </a:lnTo>
                  <a:lnTo>
                    <a:pt x="0" y="110011"/>
                  </a:lnTo>
                  <a:cubicBezTo>
                    <a:pt x="0" y="119872"/>
                    <a:pt x="7995" y="127867"/>
                    <a:pt x="17862" y="127867"/>
                  </a:cubicBezTo>
                  <a:lnTo>
                    <a:pt x="105145" y="127867"/>
                  </a:lnTo>
                  <a:lnTo>
                    <a:pt x="105145" y="91010"/>
                  </a:lnTo>
                  <a:cubicBezTo>
                    <a:pt x="103158" y="91801"/>
                    <a:pt x="101044" y="92206"/>
                    <a:pt x="98916" y="92206"/>
                  </a:cubicBezTo>
                  <a:cubicBezTo>
                    <a:pt x="98350" y="92206"/>
                    <a:pt x="97782" y="92177"/>
                    <a:pt x="97215" y="92119"/>
                  </a:cubicBezTo>
                  <a:cubicBezTo>
                    <a:pt x="88869" y="91267"/>
                    <a:pt x="82269" y="84184"/>
                    <a:pt x="82024" y="75802"/>
                  </a:cubicBezTo>
                  <a:cubicBezTo>
                    <a:pt x="81744" y="66233"/>
                    <a:pt x="89417" y="58393"/>
                    <a:pt x="98920" y="58393"/>
                  </a:cubicBezTo>
                  <a:cubicBezTo>
                    <a:pt x="101055" y="58393"/>
                    <a:pt x="103159" y="58792"/>
                    <a:pt x="105139" y="59585"/>
                  </a:cubicBezTo>
                  <a:lnTo>
                    <a:pt x="105139" y="22728"/>
                  </a:lnTo>
                  <a:lnTo>
                    <a:pt x="68419" y="22728"/>
                  </a:lnTo>
                  <a:cubicBezTo>
                    <a:pt x="69427" y="19992"/>
                    <a:pt x="69796" y="16951"/>
                    <a:pt x="69164" y="13738"/>
                  </a:cubicBezTo>
                  <a:cubicBezTo>
                    <a:pt x="67632" y="5922"/>
                    <a:pt x="60686" y="73"/>
                    <a:pt x="52715" y="2"/>
                  </a:cubicBezTo>
                  <a:cubicBezTo>
                    <a:pt x="52668" y="1"/>
                    <a:pt x="52620" y="1"/>
                    <a:pt x="52573" y="1"/>
                  </a:cubicBezTo>
                  <a:close/>
                </a:path>
              </a:pathLst>
            </a:custGeom>
            <a:solidFill>
              <a:schemeClr val="lt2"/>
            </a:solidFill>
            <a:ln>
              <a:noFill/>
            </a:ln>
          </p:spPr>
          <p:txBody>
            <a:bodyPr spcFirstLastPara="1" wrap="square" lIns="91425" tIns="91425" rIns="91425" bIns="91425" anchor="ctr" anchorCtr="0">
              <a:noAutofit/>
            </a:bodyPr>
            <a:lstStyle/>
            <a:p>
              <a:pPr marL="0" marR="313292" lvl="0" indent="0" algn="ctr" rtl="0">
                <a:spcBef>
                  <a:spcPts val="1000"/>
                </a:spcBef>
                <a:spcAft>
                  <a:spcPts val="0"/>
                </a:spcAft>
                <a:buNone/>
              </a:pPr>
              <a:r>
                <a:rPr lang="en" i="1" dirty="0">
                  <a:solidFill>
                    <a:schemeClr val="dk1"/>
                  </a:solidFill>
                  <a:latin typeface="Gideon Roman"/>
                  <a:ea typeface="Gideon Roman"/>
                  <a:cs typeface="Gideon Roman"/>
                  <a:sym typeface="Gideon Roman"/>
                </a:rPr>
                <a:t>Antique Toys</a:t>
              </a:r>
              <a:endParaRPr b="1" dirty="0">
                <a:solidFill>
                  <a:schemeClr val="dk1"/>
                </a:solidFill>
                <a:latin typeface="Gideon Roman"/>
                <a:ea typeface="Gideon Roman"/>
                <a:cs typeface="Gideon Roman"/>
                <a:sym typeface="Gideon Roman"/>
              </a:endParaRPr>
            </a:p>
          </p:txBody>
        </p:sp>
        <p:sp>
          <p:nvSpPr>
            <p:cNvPr id="893" name="Google Shape;893;p67"/>
            <p:cNvSpPr/>
            <p:nvPr/>
          </p:nvSpPr>
          <p:spPr>
            <a:xfrm>
              <a:off x="3802600" y="239450"/>
              <a:ext cx="2628650" cy="3196825"/>
            </a:xfrm>
            <a:custGeom>
              <a:avLst/>
              <a:gdLst/>
              <a:ahLst/>
              <a:cxnLst/>
              <a:rect l="l" t="t" r="r" b="b"/>
              <a:pathLst>
                <a:path w="105146" h="127873" extrusionOk="0">
                  <a:moveTo>
                    <a:pt x="1" y="1"/>
                  </a:moveTo>
                  <a:lnTo>
                    <a:pt x="1" y="36857"/>
                  </a:lnTo>
                  <a:cubicBezTo>
                    <a:pt x="1988" y="36066"/>
                    <a:pt x="4101" y="35662"/>
                    <a:pt x="6229" y="35662"/>
                  </a:cubicBezTo>
                  <a:cubicBezTo>
                    <a:pt x="6796" y="35662"/>
                    <a:pt x="7364" y="35691"/>
                    <a:pt x="7930" y="35748"/>
                  </a:cubicBezTo>
                  <a:cubicBezTo>
                    <a:pt x="16277" y="36595"/>
                    <a:pt x="22877" y="43684"/>
                    <a:pt x="23121" y="52066"/>
                  </a:cubicBezTo>
                  <a:cubicBezTo>
                    <a:pt x="23396" y="61635"/>
                    <a:pt x="15722" y="69481"/>
                    <a:pt x="6219" y="69481"/>
                  </a:cubicBezTo>
                  <a:cubicBezTo>
                    <a:pt x="4091" y="69475"/>
                    <a:pt x="1980" y="69076"/>
                    <a:pt x="1" y="68289"/>
                  </a:cubicBezTo>
                  <a:lnTo>
                    <a:pt x="1" y="105145"/>
                  </a:lnTo>
                  <a:lnTo>
                    <a:pt x="36720" y="105145"/>
                  </a:lnTo>
                  <a:cubicBezTo>
                    <a:pt x="35719" y="107882"/>
                    <a:pt x="35343" y="110916"/>
                    <a:pt x="35975" y="114130"/>
                  </a:cubicBezTo>
                  <a:cubicBezTo>
                    <a:pt x="37513" y="121952"/>
                    <a:pt x="44459" y="127801"/>
                    <a:pt x="52424" y="127872"/>
                  </a:cubicBezTo>
                  <a:cubicBezTo>
                    <a:pt x="52472" y="127873"/>
                    <a:pt x="52519" y="127873"/>
                    <a:pt x="52567" y="127873"/>
                  </a:cubicBezTo>
                  <a:cubicBezTo>
                    <a:pt x="61909" y="127873"/>
                    <a:pt x="69481" y="120301"/>
                    <a:pt x="69481" y="110964"/>
                  </a:cubicBezTo>
                  <a:cubicBezTo>
                    <a:pt x="69475" y="108979"/>
                    <a:pt x="69118" y="107005"/>
                    <a:pt x="68426" y="105145"/>
                  </a:cubicBezTo>
                  <a:lnTo>
                    <a:pt x="105145" y="105145"/>
                  </a:lnTo>
                  <a:lnTo>
                    <a:pt x="105145" y="16354"/>
                  </a:lnTo>
                  <a:cubicBezTo>
                    <a:pt x="105140" y="7328"/>
                    <a:pt x="97818" y="1"/>
                    <a:pt x="88786" y="1"/>
                  </a:cubicBezTo>
                  <a:close/>
                </a:path>
              </a:pathLst>
            </a:custGeom>
            <a:solidFill>
              <a:schemeClr val="lt2"/>
            </a:solidFill>
            <a:ln>
              <a:noFill/>
            </a:ln>
          </p:spPr>
          <p:txBody>
            <a:bodyPr spcFirstLastPara="1" wrap="square" lIns="91425" tIns="91425" rIns="91425" bIns="91425" anchor="ctr" anchorCtr="0">
              <a:noAutofit/>
            </a:bodyPr>
            <a:lstStyle/>
            <a:p>
              <a:pPr marL="171450" lvl="0" indent="0" algn="ctr" rtl="0">
                <a:spcBef>
                  <a:spcPts val="0"/>
                </a:spcBef>
                <a:spcAft>
                  <a:spcPts val="1000"/>
                </a:spcAft>
                <a:buNone/>
              </a:pPr>
              <a:r>
                <a:rPr lang="en" i="1" dirty="0">
                  <a:solidFill>
                    <a:schemeClr val="dk1"/>
                  </a:solidFill>
                  <a:latin typeface="Gideon Roman"/>
                  <a:ea typeface="Gideon Roman"/>
                  <a:cs typeface="Gideon Roman"/>
                  <a:sym typeface="Gideon Roman"/>
                </a:rPr>
                <a:t>Water Beads</a:t>
              </a:r>
              <a:endParaRPr b="1" dirty="0">
                <a:solidFill>
                  <a:schemeClr val="dk1"/>
                </a:solidFill>
                <a:latin typeface="Gideon Roman"/>
                <a:ea typeface="Gideon Roman"/>
                <a:cs typeface="Gideon Roman"/>
                <a:sym typeface="Gideon Roman"/>
              </a:endParaRPr>
            </a:p>
          </p:txBody>
        </p:sp>
        <p:sp>
          <p:nvSpPr>
            <p:cNvPr id="894" name="Google Shape;894;p67"/>
            <p:cNvSpPr/>
            <p:nvPr/>
          </p:nvSpPr>
          <p:spPr>
            <a:xfrm>
              <a:off x="3232500" y="2847950"/>
              <a:ext cx="3198600" cy="2628500"/>
            </a:xfrm>
            <a:custGeom>
              <a:avLst/>
              <a:gdLst/>
              <a:ahLst/>
              <a:cxnLst/>
              <a:rect l="l" t="t" r="r" b="b"/>
              <a:pathLst>
                <a:path w="127944" h="105140" extrusionOk="0">
                  <a:moveTo>
                    <a:pt x="22805" y="0"/>
                  </a:moveTo>
                  <a:lnTo>
                    <a:pt x="22805" y="36720"/>
                  </a:lnTo>
                  <a:cubicBezTo>
                    <a:pt x="20992" y="36051"/>
                    <a:pt x="19042" y="35663"/>
                    <a:pt x="16995" y="35663"/>
                  </a:cubicBezTo>
                  <a:cubicBezTo>
                    <a:pt x="15960" y="35663"/>
                    <a:pt x="14900" y="35762"/>
                    <a:pt x="13820" y="35975"/>
                  </a:cubicBezTo>
                  <a:cubicBezTo>
                    <a:pt x="5998" y="37513"/>
                    <a:pt x="150" y="44453"/>
                    <a:pt x="78" y="52424"/>
                  </a:cubicBezTo>
                  <a:cubicBezTo>
                    <a:pt x="1" y="61826"/>
                    <a:pt x="7602" y="69481"/>
                    <a:pt x="16986" y="69481"/>
                  </a:cubicBezTo>
                  <a:cubicBezTo>
                    <a:pt x="18971" y="69475"/>
                    <a:pt x="20945" y="69117"/>
                    <a:pt x="22805" y="68420"/>
                  </a:cubicBezTo>
                  <a:lnTo>
                    <a:pt x="22805" y="105139"/>
                  </a:lnTo>
                  <a:lnTo>
                    <a:pt x="108943" y="105139"/>
                  </a:lnTo>
                  <a:cubicBezTo>
                    <a:pt x="119436" y="105139"/>
                    <a:pt x="127944" y="96631"/>
                    <a:pt x="127944" y="86138"/>
                  </a:cubicBezTo>
                  <a:lnTo>
                    <a:pt x="127944" y="0"/>
                  </a:lnTo>
                  <a:lnTo>
                    <a:pt x="91087" y="0"/>
                  </a:lnTo>
                  <a:cubicBezTo>
                    <a:pt x="92088" y="2510"/>
                    <a:pt x="92470" y="5235"/>
                    <a:pt x="92196" y="7924"/>
                  </a:cubicBezTo>
                  <a:cubicBezTo>
                    <a:pt x="91343" y="16271"/>
                    <a:pt x="84260" y="22870"/>
                    <a:pt x="75878" y="23115"/>
                  </a:cubicBezTo>
                  <a:cubicBezTo>
                    <a:pt x="75708" y="23120"/>
                    <a:pt x="75539" y="23122"/>
                    <a:pt x="75370" y="23122"/>
                  </a:cubicBezTo>
                  <a:cubicBezTo>
                    <a:pt x="66033" y="23122"/>
                    <a:pt x="58469" y="15553"/>
                    <a:pt x="58469" y="6219"/>
                  </a:cubicBezTo>
                  <a:cubicBezTo>
                    <a:pt x="58469" y="4084"/>
                    <a:pt x="58869" y="1980"/>
                    <a:pt x="59662" y="0"/>
                  </a:cubicBezTo>
                  <a:close/>
                </a:path>
              </a:pathLst>
            </a:custGeom>
            <a:solidFill>
              <a:schemeClr val="dk2"/>
            </a:solidFill>
            <a:ln>
              <a:noFill/>
            </a:ln>
          </p:spPr>
          <p:txBody>
            <a:bodyPr spcFirstLastPara="1" wrap="square" lIns="91425" tIns="91425" rIns="91425" bIns="91425" anchor="ctr" anchorCtr="0">
              <a:noAutofit/>
            </a:bodyPr>
            <a:lstStyle/>
            <a:p>
              <a:pPr marL="0" lvl="0" indent="457200" algn="ctr" rtl="0">
                <a:spcBef>
                  <a:spcPts val="0"/>
                </a:spcBef>
                <a:spcAft>
                  <a:spcPts val="0"/>
                </a:spcAft>
                <a:buNone/>
              </a:pPr>
              <a:r>
                <a:rPr lang="en" i="1" dirty="0">
                  <a:solidFill>
                    <a:schemeClr val="dk1"/>
                  </a:solidFill>
                  <a:latin typeface="Gideon Roman"/>
                  <a:ea typeface="Gideon Roman"/>
                  <a:cs typeface="Gideon Roman"/>
                  <a:sym typeface="Gideon Roman"/>
                </a:rPr>
                <a:t>Toys with Disc Batteries</a:t>
              </a:r>
              <a:endParaRPr b="1" dirty="0">
                <a:solidFill>
                  <a:schemeClr val="dk1"/>
                </a:solidFill>
                <a:latin typeface="Gideon Roman"/>
                <a:ea typeface="Gideon Roman"/>
                <a:cs typeface="Gideon Roman"/>
                <a:sym typeface="Gideon Roman"/>
              </a:endParaRPr>
            </a:p>
          </p:txBody>
        </p:sp>
      </p:grpSp>
      <p:cxnSp>
        <p:nvCxnSpPr>
          <p:cNvPr id="895" name="Google Shape;895;p67"/>
          <p:cNvCxnSpPr>
            <a:stCxn id="881" idx="2"/>
            <a:endCxn id="885" idx="6"/>
          </p:cNvCxnSpPr>
          <p:nvPr/>
        </p:nvCxnSpPr>
        <p:spPr>
          <a:xfrm rot="10800000">
            <a:off x="2346100" y="2154713"/>
            <a:ext cx="649200" cy="0"/>
          </a:xfrm>
          <a:prstGeom prst="straightConnector1">
            <a:avLst/>
          </a:prstGeom>
          <a:noFill/>
          <a:ln w="19050" cap="flat" cmpd="sng">
            <a:solidFill>
              <a:schemeClr val="dk1"/>
            </a:solidFill>
            <a:prstDash val="solid"/>
            <a:round/>
            <a:headEnd type="none" w="med" len="med"/>
            <a:tailEnd type="oval" w="med" len="med"/>
          </a:ln>
        </p:spPr>
      </p:cxnSp>
      <p:cxnSp>
        <p:nvCxnSpPr>
          <p:cNvPr id="896" name="Google Shape;896;p67"/>
          <p:cNvCxnSpPr>
            <a:stCxn id="882" idx="2"/>
            <a:endCxn id="886" idx="6"/>
          </p:cNvCxnSpPr>
          <p:nvPr/>
        </p:nvCxnSpPr>
        <p:spPr>
          <a:xfrm rot="10800000">
            <a:off x="2346100" y="3728288"/>
            <a:ext cx="649200" cy="0"/>
          </a:xfrm>
          <a:prstGeom prst="straightConnector1">
            <a:avLst/>
          </a:prstGeom>
          <a:noFill/>
          <a:ln w="19050" cap="flat" cmpd="sng">
            <a:solidFill>
              <a:schemeClr val="dk1"/>
            </a:solidFill>
            <a:prstDash val="solid"/>
            <a:round/>
            <a:headEnd type="none" w="med" len="med"/>
            <a:tailEnd type="oval" w="med" len="med"/>
          </a:ln>
        </p:spPr>
      </p:cxnSp>
      <p:cxnSp>
        <p:nvCxnSpPr>
          <p:cNvPr id="897" name="Google Shape;897;p67"/>
          <p:cNvCxnSpPr>
            <a:stCxn id="883" idx="6"/>
            <a:endCxn id="887" idx="2"/>
          </p:cNvCxnSpPr>
          <p:nvPr/>
        </p:nvCxnSpPr>
        <p:spPr>
          <a:xfrm>
            <a:off x="6148700" y="2154713"/>
            <a:ext cx="649200" cy="0"/>
          </a:xfrm>
          <a:prstGeom prst="straightConnector1">
            <a:avLst/>
          </a:prstGeom>
          <a:noFill/>
          <a:ln w="19050" cap="flat" cmpd="sng">
            <a:solidFill>
              <a:schemeClr val="dk1"/>
            </a:solidFill>
            <a:prstDash val="solid"/>
            <a:round/>
            <a:headEnd type="none" w="med" len="med"/>
            <a:tailEnd type="oval" w="med" len="med"/>
          </a:ln>
        </p:spPr>
      </p:cxnSp>
      <p:cxnSp>
        <p:nvCxnSpPr>
          <p:cNvPr id="898" name="Google Shape;898;p67"/>
          <p:cNvCxnSpPr>
            <a:stCxn id="884" idx="6"/>
            <a:endCxn id="888" idx="2"/>
          </p:cNvCxnSpPr>
          <p:nvPr/>
        </p:nvCxnSpPr>
        <p:spPr>
          <a:xfrm>
            <a:off x="6148700" y="3728288"/>
            <a:ext cx="649200" cy="0"/>
          </a:xfrm>
          <a:prstGeom prst="straightConnector1">
            <a:avLst/>
          </a:prstGeom>
          <a:noFill/>
          <a:ln w="19050" cap="flat" cmpd="sng">
            <a:solidFill>
              <a:schemeClr val="dk1"/>
            </a:solidFill>
            <a:prstDash val="solid"/>
            <a:round/>
            <a:headEnd type="none" w="med" len="med"/>
            <a:tailEnd type="oval" w="med" len="med"/>
          </a:ln>
        </p:spPr>
      </p:cxnSp>
      <p:cxnSp>
        <p:nvCxnSpPr>
          <p:cNvPr id="914" name="Google Shape;914;p67">
            <a:hlinkClick r:id="" action="ppaction://hlinkshowjump?jump=nextslide"/>
          </p:cNvPr>
          <p:cNvCxnSpPr/>
          <p:nvPr/>
        </p:nvCxnSpPr>
        <p:spPr>
          <a:xfrm>
            <a:off x="8499238" y="4922338"/>
            <a:ext cx="470700" cy="0"/>
          </a:xfrm>
          <a:prstGeom prst="straightConnector1">
            <a:avLst/>
          </a:prstGeom>
          <a:noFill/>
          <a:ln w="9525" cap="flat" cmpd="sng">
            <a:solidFill>
              <a:schemeClr val="dk1"/>
            </a:solidFill>
            <a:prstDash val="solid"/>
            <a:round/>
            <a:headEnd type="none" w="med" len="med"/>
            <a:tailEnd type="stealth" w="med" len="med"/>
          </a:ln>
        </p:spPr>
      </p:cxnSp>
      <p:cxnSp>
        <p:nvCxnSpPr>
          <p:cNvPr id="915" name="Google Shape;915;p67">
            <a:hlinkClick r:id="" action="ppaction://hlinkshowjump?jump=previousslide"/>
          </p:cNvPr>
          <p:cNvCxnSpPr/>
          <p:nvPr/>
        </p:nvCxnSpPr>
        <p:spPr>
          <a:xfrm rot="10800000">
            <a:off x="174063" y="221163"/>
            <a:ext cx="467700" cy="0"/>
          </a:xfrm>
          <a:prstGeom prst="straightConnector1">
            <a:avLst/>
          </a:prstGeom>
          <a:noFill/>
          <a:ln w="9525" cap="flat" cmpd="sng">
            <a:solidFill>
              <a:schemeClr val="lt1"/>
            </a:solidFill>
            <a:prstDash val="solid"/>
            <a:round/>
            <a:headEnd type="none" w="med" len="med"/>
            <a:tailEnd type="stealth" w="med" len="med"/>
          </a:ln>
        </p:spPr>
      </p:cxnSp>
      <p:pic>
        <p:nvPicPr>
          <p:cNvPr id="3" name="Picture 2" descr="A metal ball shaped object&#10;&#10;Description automatically generated">
            <a:extLst>
              <a:ext uri="{FF2B5EF4-FFF2-40B4-BE49-F238E27FC236}">
                <a16:creationId xmlns:a16="http://schemas.microsoft.com/office/drawing/2014/main" xmlns="" id="{BF8FF16D-68E9-4BAA-246D-7ED0E937E01F}"/>
              </a:ext>
            </a:extLst>
          </p:cNvPr>
          <p:cNvPicPr>
            <a:picLocks noChangeAspect="1"/>
          </p:cNvPicPr>
          <p:nvPr/>
        </p:nvPicPr>
        <p:blipFill>
          <a:blip r:embed="rId3"/>
          <a:stretch>
            <a:fillRect/>
          </a:stretch>
        </p:blipFill>
        <p:spPr>
          <a:xfrm>
            <a:off x="404808" y="1553444"/>
            <a:ext cx="1843938" cy="1229292"/>
          </a:xfrm>
          <a:prstGeom prst="rect">
            <a:avLst/>
          </a:prstGeom>
        </p:spPr>
      </p:pic>
      <p:pic>
        <p:nvPicPr>
          <p:cNvPr id="5" name="Picture 4" descr="A person holding a handful of colorful balls&#10;&#10;Description automatically generated">
            <a:extLst>
              <a:ext uri="{FF2B5EF4-FFF2-40B4-BE49-F238E27FC236}">
                <a16:creationId xmlns:a16="http://schemas.microsoft.com/office/drawing/2014/main" xmlns="" id="{0632918F-F093-A965-0C5E-B31AF3D64684}"/>
              </a:ext>
            </a:extLst>
          </p:cNvPr>
          <p:cNvPicPr>
            <a:picLocks noChangeAspect="1"/>
          </p:cNvPicPr>
          <p:nvPr/>
        </p:nvPicPr>
        <p:blipFill rotWithShape="1">
          <a:blip r:embed="rId4"/>
          <a:srcRect r="6965"/>
          <a:stretch/>
        </p:blipFill>
        <p:spPr>
          <a:xfrm>
            <a:off x="6889227" y="1635120"/>
            <a:ext cx="1716841" cy="970303"/>
          </a:xfrm>
          <a:prstGeom prst="rect">
            <a:avLst/>
          </a:prstGeom>
        </p:spPr>
      </p:pic>
      <p:pic>
        <p:nvPicPr>
          <p:cNvPr id="7" name="Picture 6" descr="A group of round metal objects&#10;&#10;Description automatically generated">
            <a:extLst>
              <a:ext uri="{FF2B5EF4-FFF2-40B4-BE49-F238E27FC236}">
                <a16:creationId xmlns:a16="http://schemas.microsoft.com/office/drawing/2014/main" xmlns="" id="{1D66EB5B-5FBE-C2CC-C748-2BBA8D002792}"/>
              </a:ext>
            </a:extLst>
          </p:cNvPr>
          <p:cNvPicPr>
            <a:picLocks noChangeAspect="1"/>
          </p:cNvPicPr>
          <p:nvPr/>
        </p:nvPicPr>
        <p:blipFill>
          <a:blip r:embed="rId5"/>
          <a:stretch>
            <a:fillRect/>
          </a:stretch>
        </p:blipFill>
        <p:spPr>
          <a:xfrm>
            <a:off x="6912572" y="3082762"/>
            <a:ext cx="1693496" cy="1201836"/>
          </a:xfrm>
          <a:prstGeom prst="rect">
            <a:avLst/>
          </a:prstGeom>
        </p:spPr>
      </p:pic>
      <p:pic>
        <p:nvPicPr>
          <p:cNvPr id="9" name="Picture 8" descr="A group of toy cars&#10;&#10;Description automatically generated">
            <a:extLst>
              <a:ext uri="{FF2B5EF4-FFF2-40B4-BE49-F238E27FC236}">
                <a16:creationId xmlns:a16="http://schemas.microsoft.com/office/drawing/2014/main" xmlns="" id="{1A0F92D1-11A9-0570-9E91-522B1777DB03}"/>
              </a:ext>
            </a:extLst>
          </p:cNvPr>
          <p:cNvPicPr>
            <a:picLocks noChangeAspect="1"/>
          </p:cNvPicPr>
          <p:nvPr/>
        </p:nvPicPr>
        <p:blipFill>
          <a:blip r:embed="rId6">
            <a:extLst>
              <a:ext uri="{837473B0-CC2E-450A-ABE3-18F120FF3D39}">
                <a1611:picAttrSrcUrl xmlns:a1611="http://schemas.microsoft.com/office/drawing/2016/11/main" xmlns="" r:id="rId7"/>
              </a:ext>
            </a:extLst>
          </a:blip>
          <a:stretch>
            <a:fillRect/>
          </a:stretch>
        </p:blipFill>
        <p:spPr>
          <a:xfrm>
            <a:off x="421884" y="3183392"/>
            <a:ext cx="1843039" cy="122929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3"/>
          <p:cNvSpPr txBox="1">
            <a:spLocks noGrp="1"/>
          </p:cNvSpPr>
          <p:nvPr>
            <p:ph type="title"/>
          </p:nvPr>
        </p:nvSpPr>
        <p:spPr>
          <a:xfrm>
            <a:off x="4281526" y="2328519"/>
            <a:ext cx="4294800" cy="109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400" dirty="0"/>
              <a:t>CARBON MONOXIDE</a:t>
            </a:r>
            <a:endParaRPr sz="5400" dirty="0"/>
          </a:p>
        </p:txBody>
      </p:sp>
      <p:pic>
        <p:nvPicPr>
          <p:cNvPr id="366" name="Google Shape;366;p43"/>
          <p:cNvPicPr preferRelativeResize="0">
            <a:picLocks noGrp="1"/>
          </p:cNvPicPr>
          <p:nvPr>
            <p:ph type="pic" idx="2"/>
          </p:nvPr>
        </p:nvPicPr>
        <p:blipFill>
          <a:blip r:embed="rId3"/>
          <a:srcRect l="25624" r="25624"/>
          <a:stretch/>
        </p:blipFill>
        <p:spPr>
          <a:xfrm>
            <a:off x="690517" y="1036040"/>
            <a:ext cx="2667300" cy="3533400"/>
          </a:xfrm>
          <a:prstGeom prst="round2SameRect">
            <a:avLst>
              <a:gd name="adj1" fmla="val 50000"/>
              <a:gd name="adj2" fmla="val 0"/>
            </a:avLst>
          </a:prstGeom>
        </p:spPr>
      </p:pic>
      <p:cxnSp>
        <p:nvCxnSpPr>
          <p:cNvPr id="367" name="Google Shape;367;p43">
            <a:hlinkClick r:id="" action="ppaction://hlinkshowjump?jump=nextslide"/>
          </p:cNvPr>
          <p:cNvCxnSpPr/>
          <p:nvPr/>
        </p:nvCxnSpPr>
        <p:spPr>
          <a:xfrm>
            <a:off x="8499238" y="4922338"/>
            <a:ext cx="470700" cy="0"/>
          </a:xfrm>
          <a:prstGeom prst="straightConnector1">
            <a:avLst/>
          </a:prstGeom>
          <a:noFill/>
          <a:ln w="9525" cap="flat" cmpd="sng">
            <a:solidFill>
              <a:schemeClr val="lt1"/>
            </a:solidFill>
            <a:prstDash val="solid"/>
            <a:round/>
            <a:headEnd type="none" w="med" len="med"/>
            <a:tailEnd type="stealth" w="med" len="med"/>
          </a:ln>
        </p:spPr>
      </p:cxnSp>
      <p:cxnSp>
        <p:nvCxnSpPr>
          <p:cNvPr id="368" name="Google Shape;368;p43">
            <a:hlinkClick r:id="" action="ppaction://hlinkshowjump?jump=previousslide"/>
          </p:cNvPr>
          <p:cNvCxnSpPr/>
          <p:nvPr/>
        </p:nvCxnSpPr>
        <p:spPr>
          <a:xfrm rot="10800000">
            <a:off x="174063" y="221163"/>
            <a:ext cx="467700" cy="0"/>
          </a:xfrm>
          <a:prstGeom prst="straightConnector1">
            <a:avLst/>
          </a:prstGeom>
          <a:noFill/>
          <a:ln w="9525" cap="flat" cmpd="sng">
            <a:solidFill>
              <a:schemeClr val="dk1"/>
            </a:solidFill>
            <a:prstDash val="solid"/>
            <a:round/>
            <a:headEnd type="none" w="med" len="med"/>
            <a:tailEnd type="stealth" w="med" len="med"/>
          </a:ln>
        </p:spPr>
      </p:cxnSp>
      <p:sp>
        <p:nvSpPr>
          <p:cNvPr id="369" name="Google Shape;369;p43"/>
          <p:cNvSpPr txBox="1"/>
          <p:nvPr/>
        </p:nvSpPr>
        <p:spPr>
          <a:xfrm>
            <a:off x="2920775" y="44850"/>
            <a:ext cx="5892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accent1"/>
                </a:solidFill>
                <a:latin typeface="Gilda Display"/>
                <a:ea typeface="Gilda Display"/>
                <a:cs typeface="Gilda Display"/>
                <a:sym typeface="Gilda Display"/>
              </a:rPr>
              <a:t>“</a:t>
            </a:r>
            <a:endParaRPr sz="10000">
              <a:solidFill>
                <a:schemeClr val="accent1"/>
              </a:solidFill>
              <a:latin typeface="Gilda Display"/>
              <a:ea typeface="Gilda Display"/>
              <a:cs typeface="Gilda Display"/>
              <a:sym typeface="Gilda Display"/>
            </a:endParaRPr>
          </a:p>
        </p:txBody>
      </p:sp>
    </p:spTree>
    <p:extLst>
      <p:ext uri="{BB962C8B-B14F-4D97-AF65-F5344CB8AC3E}">
        <p14:creationId xmlns:p14="http://schemas.microsoft.com/office/powerpoint/2010/main" xmlns="" val="206687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55"/>
          <p:cNvSpPr txBox="1">
            <a:spLocks noGrp="1"/>
          </p:cNvSpPr>
          <p:nvPr>
            <p:ph type="subTitle" idx="1"/>
          </p:nvPr>
        </p:nvSpPr>
        <p:spPr>
          <a:xfrm>
            <a:off x="2383500" y="1591642"/>
            <a:ext cx="4377000" cy="37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Deaths in the U.S. yearly</a:t>
            </a:r>
            <a:endParaRPr sz="2400" dirty="0"/>
          </a:p>
        </p:txBody>
      </p:sp>
      <p:sp>
        <p:nvSpPr>
          <p:cNvPr id="583" name="Google Shape;583;p55"/>
          <p:cNvSpPr txBox="1">
            <a:spLocks noGrp="1"/>
          </p:cNvSpPr>
          <p:nvPr>
            <p:ph type="title"/>
          </p:nvPr>
        </p:nvSpPr>
        <p:spPr>
          <a:xfrm>
            <a:off x="2383500" y="822625"/>
            <a:ext cx="43770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500" dirty="0"/>
              <a:t>420</a:t>
            </a:r>
            <a:endParaRPr sz="6500" dirty="0"/>
          </a:p>
        </p:txBody>
      </p:sp>
      <p:sp>
        <p:nvSpPr>
          <p:cNvPr id="584" name="Google Shape;584;p55"/>
          <p:cNvSpPr txBox="1">
            <a:spLocks noGrp="1"/>
          </p:cNvSpPr>
          <p:nvPr>
            <p:ph type="title" idx="2"/>
          </p:nvPr>
        </p:nvSpPr>
        <p:spPr>
          <a:xfrm>
            <a:off x="2383500" y="2524775"/>
            <a:ext cx="43770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500" dirty="0"/>
              <a:t>&gt;100,000 </a:t>
            </a:r>
            <a:endParaRPr sz="6500" dirty="0"/>
          </a:p>
        </p:txBody>
      </p:sp>
      <p:sp>
        <p:nvSpPr>
          <p:cNvPr id="585" name="Google Shape;585;p55"/>
          <p:cNvSpPr txBox="1">
            <a:spLocks noGrp="1"/>
          </p:cNvSpPr>
          <p:nvPr>
            <p:ph type="subTitle" idx="3"/>
          </p:nvPr>
        </p:nvSpPr>
        <p:spPr>
          <a:xfrm>
            <a:off x="2383500" y="3293675"/>
            <a:ext cx="4377000" cy="37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ED visits each year</a:t>
            </a:r>
            <a:endParaRPr sz="2400" dirty="0"/>
          </a:p>
        </p:txBody>
      </p:sp>
      <p:cxnSp>
        <p:nvCxnSpPr>
          <p:cNvPr id="588" name="Google Shape;588;p55">
            <a:hlinkClick r:id="" action="ppaction://hlinkshowjump?jump=nextslide"/>
          </p:cNvPr>
          <p:cNvCxnSpPr/>
          <p:nvPr/>
        </p:nvCxnSpPr>
        <p:spPr>
          <a:xfrm>
            <a:off x="7931775" y="4883850"/>
            <a:ext cx="958500" cy="0"/>
          </a:xfrm>
          <a:prstGeom prst="straightConnector1">
            <a:avLst/>
          </a:prstGeom>
          <a:noFill/>
          <a:ln w="9525" cap="flat" cmpd="sng">
            <a:solidFill>
              <a:schemeClr val="dk1"/>
            </a:solidFill>
            <a:prstDash val="solid"/>
            <a:round/>
            <a:headEnd type="none" w="med" len="med"/>
            <a:tailEnd type="stealth" w="med" len="med"/>
          </a:ln>
        </p:spPr>
      </p:cxnSp>
      <p:cxnSp>
        <p:nvCxnSpPr>
          <p:cNvPr id="589" name="Google Shape;589;p55">
            <a:hlinkClick r:id="" action="ppaction://hlinkshowjump?jump=previousslide"/>
          </p:cNvPr>
          <p:cNvCxnSpPr/>
          <p:nvPr/>
        </p:nvCxnSpPr>
        <p:spPr>
          <a:xfrm rot="10800000">
            <a:off x="253725" y="259650"/>
            <a:ext cx="962700" cy="0"/>
          </a:xfrm>
          <a:prstGeom prst="straightConnector1">
            <a:avLst/>
          </a:prstGeom>
          <a:noFill/>
          <a:ln w="9525" cap="flat" cmpd="sng">
            <a:solidFill>
              <a:schemeClr val="lt1"/>
            </a:solidFill>
            <a:prstDash val="solid"/>
            <a:round/>
            <a:headEnd type="none" w="med" len="med"/>
            <a:tailEnd type="stealth"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1"/>
          <p:cNvSpPr/>
          <p:nvPr/>
        </p:nvSpPr>
        <p:spPr>
          <a:xfrm flipH="1">
            <a:off x="728700" y="1100100"/>
            <a:ext cx="2530500" cy="40434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542" name="Google Shape;542;p51"/>
          <p:cNvSpPr txBox="1">
            <a:spLocks noGrp="1"/>
          </p:cNvSpPr>
          <p:nvPr>
            <p:ph type="title"/>
          </p:nvPr>
        </p:nvSpPr>
        <p:spPr>
          <a:xfrm flipH="1">
            <a:off x="3970219" y="2221125"/>
            <a:ext cx="4455300" cy="1460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HOW CAN POISON CENTERS HELP?</a:t>
            </a:r>
            <a:endParaRPr dirty="0"/>
          </a:p>
        </p:txBody>
      </p:sp>
      <p:sp>
        <p:nvSpPr>
          <p:cNvPr id="544" name="Google Shape;544;p51"/>
          <p:cNvSpPr txBox="1">
            <a:spLocks noGrp="1"/>
          </p:cNvSpPr>
          <p:nvPr>
            <p:ph type="title" idx="2"/>
          </p:nvPr>
        </p:nvSpPr>
        <p:spPr>
          <a:xfrm flipH="1">
            <a:off x="1473706" y="2530436"/>
            <a:ext cx="1040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545" name="Google Shape;545;p51"/>
          <p:cNvSpPr txBox="1"/>
          <p:nvPr/>
        </p:nvSpPr>
        <p:spPr>
          <a:xfrm flipH="1">
            <a:off x="1699292" y="1307211"/>
            <a:ext cx="5892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dk2"/>
                </a:solidFill>
                <a:latin typeface="Gilda Display"/>
                <a:ea typeface="Gilda Display"/>
                <a:cs typeface="Gilda Display"/>
                <a:sym typeface="Gilda Display"/>
              </a:rPr>
              <a:t>“</a:t>
            </a:r>
            <a:endParaRPr sz="10000">
              <a:solidFill>
                <a:schemeClr val="dk2"/>
              </a:solidFill>
              <a:latin typeface="Gilda Display"/>
              <a:ea typeface="Gilda Display"/>
              <a:cs typeface="Gilda Display"/>
              <a:sym typeface="Gilda Display"/>
            </a:endParaRPr>
          </a:p>
        </p:txBody>
      </p:sp>
      <p:cxnSp>
        <p:nvCxnSpPr>
          <p:cNvPr id="546" name="Google Shape;546;p51">
            <a:hlinkClick r:id="" action="ppaction://hlinkshowjump?jump=nextslide"/>
          </p:cNvPr>
          <p:cNvCxnSpPr/>
          <p:nvPr/>
        </p:nvCxnSpPr>
        <p:spPr>
          <a:xfrm>
            <a:off x="7931775" y="4883850"/>
            <a:ext cx="958500" cy="0"/>
          </a:xfrm>
          <a:prstGeom prst="straightConnector1">
            <a:avLst/>
          </a:prstGeom>
          <a:noFill/>
          <a:ln w="9525" cap="flat" cmpd="sng">
            <a:solidFill>
              <a:schemeClr val="dk1"/>
            </a:solidFill>
            <a:prstDash val="solid"/>
            <a:round/>
            <a:headEnd type="none" w="med" len="med"/>
            <a:tailEnd type="stealth" w="med" len="med"/>
          </a:ln>
        </p:spPr>
      </p:cxnSp>
      <p:cxnSp>
        <p:nvCxnSpPr>
          <p:cNvPr id="547" name="Google Shape;547;p51">
            <a:hlinkClick r:id="" action="ppaction://hlinkshowjump?jump=previousslide"/>
          </p:cNvPr>
          <p:cNvCxnSpPr/>
          <p:nvPr/>
        </p:nvCxnSpPr>
        <p:spPr>
          <a:xfrm rot="10800000">
            <a:off x="253725" y="259650"/>
            <a:ext cx="962700" cy="0"/>
          </a:xfrm>
          <a:prstGeom prst="straightConnector1">
            <a:avLst/>
          </a:prstGeom>
          <a:noFill/>
          <a:ln w="9525" cap="flat" cmpd="sng">
            <a:solidFill>
              <a:schemeClr val="dk1"/>
            </a:solidFill>
            <a:prstDash val="solid"/>
            <a:round/>
            <a:headEnd type="none" w="med" len="med"/>
            <a:tailEnd type="stealth"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9"/>
          <p:cNvSpPr txBox="1">
            <a:spLocks noGrp="1"/>
          </p:cNvSpPr>
          <p:nvPr>
            <p:ph type="title" idx="15"/>
          </p:nvPr>
        </p:nvSpPr>
        <p:spPr>
          <a:xfrm>
            <a:off x="-229349" y="84896"/>
            <a:ext cx="77175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3000" dirty="0"/>
              <a:t>LEARNING OBJECTIVES</a:t>
            </a:r>
            <a:endParaRPr sz="3000" dirty="0"/>
          </a:p>
        </p:txBody>
      </p:sp>
      <p:sp>
        <p:nvSpPr>
          <p:cNvPr id="322" name="Google Shape;322;p39"/>
          <p:cNvSpPr txBox="1">
            <a:spLocks noGrp="1"/>
          </p:cNvSpPr>
          <p:nvPr>
            <p:ph type="title"/>
          </p:nvPr>
        </p:nvSpPr>
        <p:spPr>
          <a:xfrm>
            <a:off x="2620094" y="1865396"/>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324" name="Google Shape;324;p39"/>
          <p:cNvSpPr txBox="1">
            <a:spLocks noGrp="1"/>
          </p:cNvSpPr>
          <p:nvPr>
            <p:ph type="title" idx="6"/>
          </p:nvPr>
        </p:nvSpPr>
        <p:spPr>
          <a:xfrm>
            <a:off x="2620094" y="2913696"/>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325" name="Google Shape;325;p39"/>
          <p:cNvSpPr txBox="1">
            <a:spLocks noGrp="1"/>
          </p:cNvSpPr>
          <p:nvPr>
            <p:ph type="title" idx="7"/>
          </p:nvPr>
        </p:nvSpPr>
        <p:spPr>
          <a:xfrm>
            <a:off x="2620094" y="4044312"/>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326" name="Google Shape;326;p39"/>
          <p:cNvSpPr txBox="1">
            <a:spLocks noGrp="1"/>
          </p:cNvSpPr>
          <p:nvPr>
            <p:ph type="subTitle" idx="8"/>
          </p:nvPr>
        </p:nvSpPr>
        <p:spPr>
          <a:xfrm>
            <a:off x="3506997" y="1018735"/>
            <a:ext cx="3904800" cy="483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endParaRPr lang="en" dirty="0"/>
          </a:p>
          <a:p>
            <a:pPr marL="0" lvl="0" indent="0" algn="r" rtl="0">
              <a:spcBef>
                <a:spcPts val="0"/>
              </a:spcBef>
              <a:spcAft>
                <a:spcPts val="0"/>
              </a:spcAft>
              <a:buNone/>
            </a:pPr>
            <a:r>
              <a:rPr lang="en" dirty="0"/>
              <a:t>Upon completion, the participant will be able to:</a:t>
            </a:r>
            <a:endParaRPr dirty="0"/>
          </a:p>
        </p:txBody>
      </p:sp>
      <p:sp>
        <p:nvSpPr>
          <p:cNvPr id="327" name="Google Shape;327;p39"/>
          <p:cNvSpPr txBox="1">
            <a:spLocks noGrp="1"/>
          </p:cNvSpPr>
          <p:nvPr>
            <p:ph type="subTitle" idx="9"/>
          </p:nvPr>
        </p:nvSpPr>
        <p:spPr>
          <a:xfrm>
            <a:off x="3691224" y="2108174"/>
            <a:ext cx="3904800" cy="483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1800" dirty="0"/>
              <a:t>R</a:t>
            </a:r>
            <a:r>
              <a:rPr lang="en" sz="1800" dirty="0"/>
              <a:t>ecognize six common and concerning poisons that affect children.</a:t>
            </a:r>
            <a:endParaRPr sz="1800" dirty="0"/>
          </a:p>
        </p:txBody>
      </p:sp>
      <p:sp>
        <p:nvSpPr>
          <p:cNvPr id="328" name="Google Shape;328;p39"/>
          <p:cNvSpPr txBox="1">
            <a:spLocks noGrp="1"/>
          </p:cNvSpPr>
          <p:nvPr>
            <p:ph type="subTitle" idx="13"/>
          </p:nvPr>
        </p:nvSpPr>
        <p:spPr>
          <a:xfrm>
            <a:off x="3691224" y="3409307"/>
            <a:ext cx="3904800" cy="483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dirty="0"/>
              <a:t>Demonstrate knowledge about how poison centers can be used to assist in the mantagement of a poisoned child.</a:t>
            </a:r>
            <a:endParaRPr sz="1800" dirty="0"/>
          </a:p>
        </p:txBody>
      </p:sp>
      <p:sp>
        <p:nvSpPr>
          <p:cNvPr id="329" name="Google Shape;329;p39"/>
          <p:cNvSpPr txBox="1">
            <a:spLocks noGrp="1"/>
          </p:cNvSpPr>
          <p:nvPr>
            <p:ph type="subTitle" idx="14"/>
          </p:nvPr>
        </p:nvSpPr>
        <p:spPr>
          <a:xfrm>
            <a:off x="3691224" y="4002750"/>
            <a:ext cx="4725682" cy="71401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1800" dirty="0"/>
              <a:t>U</a:t>
            </a:r>
            <a:r>
              <a:rPr lang="en" sz="1800" dirty="0"/>
              <a:t>nderstand the harm reduction strageies relating to poisons in childhood.</a:t>
            </a:r>
            <a:endParaRPr sz="1800" dirty="0"/>
          </a:p>
        </p:txBody>
      </p:sp>
      <p:cxnSp>
        <p:nvCxnSpPr>
          <p:cNvPr id="330" name="Google Shape;330;p39">
            <a:hlinkClick r:id="" action="ppaction://hlinkshowjump?jump=nextslide"/>
          </p:cNvPr>
          <p:cNvCxnSpPr/>
          <p:nvPr/>
        </p:nvCxnSpPr>
        <p:spPr>
          <a:xfrm>
            <a:off x="8499238" y="4922338"/>
            <a:ext cx="470700" cy="0"/>
          </a:xfrm>
          <a:prstGeom prst="straightConnector1">
            <a:avLst/>
          </a:prstGeom>
          <a:noFill/>
          <a:ln w="9525" cap="flat" cmpd="sng">
            <a:solidFill>
              <a:schemeClr val="dk1"/>
            </a:solidFill>
            <a:prstDash val="solid"/>
            <a:round/>
            <a:headEnd type="none" w="med" len="med"/>
            <a:tailEnd type="stealth" w="med" len="med"/>
          </a:ln>
        </p:spPr>
      </p:cxnSp>
      <p:cxnSp>
        <p:nvCxnSpPr>
          <p:cNvPr id="331" name="Google Shape;331;p39">
            <a:hlinkClick r:id="" action="ppaction://hlinkshowjump?jump=previousslide"/>
          </p:cNvPr>
          <p:cNvCxnSpPr/>
          <p:nvPr/>
        </p:nvCxnSpPr>
        <p:spPr>
          <a:xfrm rot="10800000">
            <a:off x="174063" y="221163"/>
            <a:ext cx="467700" cy="0"/>
          </a:xfrm>
          <a:prstGeom prst="straightConnector1">
            <a:avLst/>
          </a:prstGeom>
          <a:noFill/>
          <a:ln w="9525" cap="flat" cmpd="sng">
            <a:solidFill>
              <a:schemeClr val="lt1"/>
            </a:solidFill>
            <a:prstDash val="solid"/>
            <a:round/>
            <a:headEnd type="none" w="med" len="med"/>
            <a:tailEnd type="stealth"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60"/>
          <p:cNvSpPr/>
          <p:nvPr/>
        </p:nvSpPr>
        <p:spPr>
          <a:xfrm>
            <a:off x="1390850" y="2502600"/>
            <a:ext cx="228600" cy="2286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656" name="Google Shape;656;p60"/>
          <p:cNvSpPr/>
          <p:nvPr/>
        </p:nvSpPr>
        <p:spPr>
          <a:xfrm>
            <a:off x="3448250" y="2372225"/>
            <a:ext cx="228600" cy="2286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657" name="Google Shape;657;p60"/>
          <p:cNvSpPr txBox="1">
            <a:spLocks noGrp="1"/>
          </p:cNvSpPr>
          <p:nvPr>
            <p:ph type="title"/>
          </p:nvPr>
        </p:nvSpPr>
        <p:spPr>
          <a:xfrm>
            <a:off x="1838640" y="90565"/>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POPULATION SERVED</a:t>
            </a:r>
            <a:endParaRPr dirty="0"/>
          </a:p>
        </p:txBody>
      </p:sp>
      <p:cxnSp>
        <p:nvCxnSpPr>
          <p:cNvPr id="779" name="Google Shape;779;p60">
            <a:hlinkClick r:id="" action="ppaction://hlinkshowjump?jump=previousslide"/>
          </p:cNvPr>
          <p:cNvCxnSpPr/>
          <p:nvPr/>
        </p:nvCxnSpPr>
        <p:spPr>
          <a:xfrm rot="10800000">
            <a:off x="174063" y="221163"/>
            <a:ext cx="467700" cy="0"/>
          </a:xfrm>
          <a:prstGeom prst="straightConnector1">
            <a:avLst/>
          </a:prstGeom>
          <a:noFill/>
          <a:ln w="9525" cap="flat" cmpd="sng">
            <a:solidFill>
              <a:schemeClr val="dk1"/>
            </a:solidFill>
            <a:prstDash val="solid"/>
            <a:round/>
            <a:headEnd type="none" w="med" len="med"/>
            <a:tailEnd type="stealth" w="med" len="med"/>
          </a:ln>
        </p:spPr>
      </p:cxnSp>
      <p:cxnSp>
        <p:nvCxnSpPr>
          <p:cNvPr id="780" name="Google Shape;780;p60">
            <a:hlinkClick r:id="" action="ppaction://hlinkshowjump?jump=nextslide"/>
          </p:cNvPr>
          <p:cNvCxnSpPr/>
          <p:nvPr/>
        </p:nvCxnSpPr>
        <p:spPr>
          <a:xfrm>
            <a:off x="8499238" y="4922338"/>
            <a:ext cx="470700" cy="0"/>
          </a:xfrm>
          <a:prstGeom prst="straightConnector1">
            <a:avLst/>
          </a:prstGeom>
          <a:noFill/>
          <a:ln w="9525" cap="flat" cmpd="sng">
            <a:solidFill>
              <a:schemeClr val="dk1"/>
            </a:solidFill>
            <a:prstDash val="solid"/>
            <a:round/>
            <a:headEnd type="none" w="med" len="med"/>
            <a:tailEnd type="stealth" w="med" len="med"/>
          </a:ln>
        </p:spPr>
      </p:cxnSp>
      <p:pic>
        <p:nvPicPr>
          <p:cNvPr id="2" name="Picture 1">
            <a:extLst>
              <a:ext uri="{FF2B5EF4-FFF2-40B4-BE49-F238E27FC236}">
                <a16:creationId xmlns:a16="http://schemas.microsoft.com/office/drawing/2014/main" xmlns="" id="{960FBC96-07A3-6A24-C1A6-2BAFE2627F81}"/>
              </a:ext>
            </a:extLst>
          </p:cNvPr>
          <p:cNvPicPr>
            <a:picLocks noChangeAspect="1"/>
          </p:cNvPicPr>
          <p:nvPr/>
        </p:nvPicPr>
        <p:blipFill rotWithShape="1">
          <a:blip r:embed="rId3"/>
          <a:srcRect b="2471"/>
          <a:stretch/>
        </p:blipFill>
        <p:spPr>
          <a:xfrm>
            <a:off x="167867" y="755489"/>
            <a:ext cx="4710134" cy="4092972"/>
          </a:xfrm>
          <a:prstGeom prst="rect">
            <a:avLst/>
          </a:prstGeom>
        </p:spPr>
      </p:pic>
      <p:sp>
        <p:nvSpPr>
          <p:cNvPr id="5" name="TextBox 4">
            <a:extLst>
              <a:ext uri="{FF2B5EF4-FFF2-40B4-BE49-F238E27FC236}">
                <a16:creationId xmlns:a16="http://schemas.microsoft.com/office/drawing/2014/main" xmlns="" id="{E32BE9CF-07BF-0D20-63E2-DE46C623BB58}"/>
              </a:ext>
            </a:extLst>
          </p:cNvPr>
          <p:cNvSpPr txBox="1"/>
          <p:nvPr/>
        </p:nvSpPr>
        <p:spPr>
          <a:xfrm>
            <a:off x="5074372" y="992262"/>
            <a:ext cx="3765721" cy="3477875"/>
          </a:xfrm>
          <a:prstGeom prst="rect">
            <a:avLst/>
          </a:prstGeom>
          <a:noFill/>
        </p:spPr>
        <p:txBody>
          <a:bodyPr wrap="square">
            <a:spAutoFit/>
          </a:bodyPr>
          <a:lstStyle/>
          <a:p>
            <a:pPr marL="285750" indent="-285750">
              <a:buFont typeface="Arial" panose="020B0604020202020204" pitchFamily="34" charset="0"/>
              <a:buChar char="•"/>
            </a:pPr>
            <a:r>
              <a:rPr lang="en-US" sz="2200" b="0" dirty="0">
                <a:solidFill>
                  <a:schemeClr val="tx1"/>
                </a:solidFill>
                <a:latin typeface="Gilda Display" panose="020B0604020202020204" charset="0"/>
              </a:rPr>
              <a:t>114 Counties</a:t>
            </a:r>
          </a:p>
          <a:p>
            <a:pPr marL="285750" indent="-285750">
              <a:buFont typeface="Arial" panose="020B0604020202020204" pitchFamily="34" charset="0"/>
              <a:buChar char="•"/>
            </a:pPr>
            <a:r>
              <a:rPr lang="en-US" sz="2200" b="0" dirty="0">
                <a:solidFill>
                  <a:schemeClr val="tx1"/>
                </a:solidFill>
                <a:latin typeface="Gilda Display" panose="020B0604020202020204" charset="0"/>
              </a:rPr>
              <a:t>Total Population: ~6 million</a:t>
            </a:r>
          </a:p>
          <a:p>
            <a:pPr marL="285750" indent="-285750">
              <a:buFont typeface="Arial" panose="020B0604020202020204" pitchFamily="34" charset="0"/>
              <a:buChar char="•"/>
            </a:pPr>
            <a:r>
              <a:rPr lang="en-US" sz="2200" b="0" dirty="0">
                <a:solidFill>
                  <a:schemeClr val="tx1"/>
                </a:solidFill>
                <a:latin typeface="Gilda Display" panose="020B0604020202020204" charset="0"/>
              </a:rPr>
              <a:t>18</a:t>
            </a:r>
            <a:r>
              <a:rPr lang="en-US" sz="2200" b="0" baseline="30000" dirty="0">
                <a:solidFill>
                  <a:schemeClr val="tx1"/>
                </a:solidFill>
                <a:latin typeface="Gilda Display" panose="020B0604020202020204" charset="0"/>
              </a:rPr>
              <a:t>th</a:t>
            </a:r>
            <a:r>
              <a:rPr lang="en-US" sz="2200" b="0" dirty="0">
                <a:solidFill>
                  <a:schemeClr val="tx1"/>
                </a:solidFill>
                <a:latin typeface="Gilda Display" panose="020B0604020202020204" charset="0"/>
              </a:rPr>
              <a:t> largest state in the US</a:t>
            </a:r>
          </a:p>
          <a:p>
            <a:pPr marL="285750" indent="-285750">
              <a:buFont typeface="Arial" panose="020B0604020202020204" pitchFamily="34" charset="0"/>
              <a:buChar char="•"/>
            </a:pPr>
            <a:r>
              <a:rPr lang="en-US" sz="2200" b="0" dirty="0">
                <a:solidFill>
                  <a:schemeClr val="tx1"/>
                </a:solidFill>
                <a:latin typeface="Gilda Display" panose="020B0604020202020204" charset="0"/>
              </a:rPr>
              <a:t>Highest number of exposures are in the metropolitan areas of St. Louis and Kansas City but we receive calls from every county.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6" name="Picture Placeholder 5" descr="A group of people posing for a photo&#10;&#10;Description automatically generated">
            <a:extLst>
              <a:ext uri="{FF2B5EF4-FFF2-40B4-BE49-F238E27FC236}">
                <a16:creationId xmlns:a16="http://schemas.microsoft.com/office/drawing/2014/main" xmlns="" id="{8B3E1E81-E54C-BA10-14E8-DD654E32A454}"/>
              </a:ext>
            </a:extLst>
          </p:cNvPr>
          <p:cNvPicPr>
            <a:picLocks noGrp="1" noChangeAspect="1"/>
          </p:cNvPicPr>
          <p:nvPr>
            <p:ph type="pic" idx="2"/>
          </p:nvPr>
        </p:nvPicPr>
        <p:blipFill>
          <a:blip r:embed="rId3"/>
          <a:srcRect t="3385" b="3385"/>
          <a:stretch>
            <a:fillRect/>
          </a:stretch>
        </p:blipFill>
        <p:spPr>
          <a:xfrm>
            <a:off x="-6350" y="-6350"/>
            <a:ext cx="9150350" cy="5143500"/>
          </a:xfrm>
          <a:prstGeom prst="rect">
            <a:avLst/>
          </a:prstGeom>
        </p:spPr>
      </p:pic>
      <p:grpSp>
        <p:nvGrpSpPr>
          <p:cNvPr id="553" name="Google Shape;553;p52"/>
          <p:cNvGrpSpPr/>
          <p:nvPr/>
        </p:nvGrpSpPr>
        <p:grpSpPr>
          <a:xfrm>
            <a:off x="101175" y="143400"/>
            <a:ext cx="8943750" cy="4856700"/>
            <a:chOff x="101175" y="143400"/>
            <a:chExt cx="8943750" cy="4856700"/>
          </a:xfrm>
        </p:grpSpPr>
        <p:sp>
          <p:nvSpPr>
            <p:cNvPr id="554" name="Google Shape;554;p52"/>
            <p:cNvSpPr/>
            <p:nvPr/>
          </p:nvSpPr>
          <p:spPr>
            <a:xfrm flipH="1">
              <a:off x="7777125" y="4767600"/>
              <a:ext cx="12678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555" name="Google Shape;555;p52"/>
            <p:cNvSpPr/>
            <p:nvPr/>
          </p:nvSpPr>
          <p:spPr>
            <a:xfrm flipH="1">
              <a:off x="101175" y="143400"/>
              <a:ext cx="1267800" cy="232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grpSp>
      <p:sp>
        <p:nvSpPr>
          <p:cNvPr id="556" name="Google Shape;556;p52"/>
          <p:cNvSpPr txBox="1">
            <a:spLocks noGrp="1"/>
          </p:cNvSpPr>
          <p:nvPr>
            <p:ph type="title"/>
          </p:nvPr>
        </p:nvSpPr>
        <p:spPr>
          <a:xfrm>
            <a:off x="720000" y="3725050"/>
            <a:ext cx="3618300" cy="862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WHO IS SERVING MISSOURI?</a:t>
            </a:r>
            <a:endParaRPr dirty="0"/>
          </a:p>
        </p:txBody>
      </p:sp>
      <p:sp>
        <p:nvSpPr>
          <p:cNvPr id="557" name="Google Shape;557;p52"/>
          <p:cNvSpPr txBox="1"/>
          <p:nvPr/>
        </p:nvSpPr>
        <p:spPr>
          <a:xfrm>
            <a:off x="8278324" y="5800"/>
            <a:ext cx="7107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dk2"/>
                </a:solidFill>
                <a:latin typeface="Gilda Display"/>
                <a:ea typeface="Gilda Display"/>
                <a:cs typeface="Gilda Display"/>
                <a:sym typeface="Gilda Display"/>
              </a:rPr>
              <a:t>’’</a:t>
            </a:r>
            <a:endParaRPr sz="10000">
              <a:solidFill>
                <a:schemeClr val="dk2"/>
              </a:solidFill>
              <a:latin typeface="Gilda Display"/>
              <a:ea typeface="Gilda Display"/>
              <a:cs typeface="Gilda Display"/>
              <a:sym typeface="Gilda Display"/>
            </a:endParaRPr>
          </a:p>
        </p:txBody>
      </p:sp>
      <p:cxnSp>
        <p:nvCxnSpPr>
          <p:cNvPr id="558" name="Google Shape;558;p52">
            <a:hlinkClick r:id="" action="ppaction://hlinkshowjump?jump=nextslide"/>
          </p:cNvPr>
          <p:cNvCxnSpPr/>
          <p:nvPr/>
        </p:nvCxnSpPr>
        <p:spPr>
          <a:xfrm>
            <a:off x="7931775" y="4883850"/>
            <a:ext cx="958500" cy="0"/>
          </a:xfrm>
          <a:prstGeom prst="straightConnector1">
            <a:avLst/>
          </a:prstGeom>
          <a:noFill/>
          <a:ln w="9525" cap="flat" cmpd="sng">
            <a:solidFill>
              <a:schemeClr val="dk1"/>
            </a:solidFill>
            <a:prstDash val="solid"/>
            <a:round/>
            <a:headEnd type="none" w="med" len="med"/>
            <a:tailEnd type="stealth" w="med" len="med"/>
          </a:ln>
        </p:spPr>
      </p:cxnSp>
      <p:cxnSp>
        <p:nvCxnSpPr>
          <p:cNvPr id="559" name="Google Shape;559;p52">
            <a:hlinkClick r:id="" action="ppaction://hlinkshowjump?jump=previousslide"/>
          </p:cNvPr>
          <p:cNvCxnSpPr/>
          <p:nvPr/>
        </p:nvCxnSpPr>
        <p:spPr>
          <a:xfrm rot="10800000">
            <a:off x="253725" y="259650"/>
            <a:ext cx="962700" cy="0"/>
          </a:xfrm>
          <a:prstGeom prst="straightConnector1">
            <a:avLst/>
          </a:prstGeom>
          <a:noFill/>
          <a:ln w="9525" cap="flat" cmpd="sng">
            <a:solidFill>
              <a:schemeClr val="dk1"/>
            </a:solidFill>
            <a:prstDash val="solid"/>
            <a:round/>
            <a:headEnd type="none" w="med" len="med"/>
            <a:tailEnd type="stealth" w="med" len="med"/>
          </a:ln>
        </p:spPr>
      </p:cxnSp>
      <p:sp>
        <p:nvSpPr>
          <p:cNvPr id="560" name="Google Shape;560;p52"/>
          <p:cNvSpPr txBox="1"/>
          <p:nvPr/>
        </p:nvSpPr>
        <p:spPr>
          <a:xfrm flipH="1">
            <a:off x="39192" y="3547486"/>
            <a:ext cx="5892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dk2"/>
                </a:solidFill>
                <a:latin typeface="Gilda Display"/>
                <a:ea typeface="Gilda Display"/>
                <a:cs typeface="Gilda Display"/>
                <a:sym typeface="Gilda Display"/>
              </a:rPr>
              <a:t>“</a:t>
            </a:r>
            <a:endParaRPr sz="10000">
              <a:solidFill>
                <a:schemeClr val="dk2"/>
              </a:solidFill>
              <a:latin typeface="Gilda Display"/>
              <a:ea typeface="Gilda Display"/>
              <a:cs typeface="Gilda Display"/>
              <a:sym typeface="Gilda Displa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wearing a headset and sitting at a desk&#10;&#10;Description automatically generated">
            <a:extLst>
              <a:ext uri="{FF2B5EF4-FFF2-40B4-BE49-F238E27FC236}">
                <a16:creationId xmlns:a16="http://schemas.microsoft.com/office/drawing/2014/main" xmlns="" id="{53498373-02DD-4A76-9B93-66424680B8DD}"/>
              </a:ext>
            </a:extLst>
          </p:cNvPr>
          <p:cNvPicPr>
            <a:picLocks noChangeAspect="1"/>
          </p:cNvPicPr>
          <p:nvPr/>
        </p:nvPicPr>
        <p:blipFill>
          <a:blip r:embed="rId3"/>
          <a:stretch>
            <a:fillRect/>
          </a:stretch>
        </p:blipFill>
        <p:spPr>
          <a:xfrm>
            <a:off x="5715000" y="-1824"/>
            <a:ext cx="3429000" cy="5091848"/>
          </a:xfrm>
          <a:prstGeom prst="rect">
            <a:avLst/>
          </a:prstGeom>
        </p:spPr>
      </p:pic>
      <p:sp>
        <p:nvSpPr>
          <p:cNvPr id="13" name="Oval 12">
            <a:extLst>
              <a:ext uri="{FF2B5EF4-FFF2-40B4-BE49-F238E27FC236}">
                <a16:creationId xmlns:a16="http://schemas.microsoft.com/office/drawing/2014/main" xmlns="" id="{04239C7E-C555-4FAC-8B19-BC9FE72B6CDE}"/>
              </a:ext>
            </a:extLst>
          </p:cNvPr>
          <p:cNvSpPr/>
          <p:nvPr/>
        </p:nvSpPr>
        <p:spPr>
          <a:xfrm>
            <a:off x="1903688" y="3008497"/>
            <a:ext cx="719529" cy="70967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Oval 13">
            <a:extLst>
              <a:ext uri="{FF2B5EF4-FFF2-40B4-BE49-F238E27FC236}">
                <a16:creationId xmlns:a16="http://schemas.microsoft.com/office/drawing/2014/main" xmlns="" id="{75D1F8E2-FAB6-4241-8D2E-B51C29E8A8E0}"/>
              </a:ext>
            </a:extLst>
          </p:cNvPr>
          <p:cNvSpPr/>
          <p:nvPr/>
        </p:nvSpPr>
        <p:spPr>
          <a:xfrm>
            <a:off x="3523917" y="3008497"/>
            <a:ext cx="719529" cy="70967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Oval 14">
            <a:extLst>
              <a:ext uri="{FF2B5EF4-FFF2-40B4-BE49-F238E27FC236}">
                <a16:creationId xmlns:a16="http://schemas.microsoft.com/office/drawing/2014/main" xmlns="" id="{0056AC3B-C232-46F3-BCA8-DF81DE14BB37}"/>
              </a:ext>
            </a:extLst>
          </p:cNvPr>
          <p:cNvSpPr/>
          <p:nvPr/>
        </p:nvSpPr>
        <p:spPr>
          <a:xfrm>
            <a:off x="1903688" y="3957970"/>
            <a:ext cx="719529" cy="70967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Oval 15">
            <a:extLst>
              <a:ext uri="{FF2B5EF4-FFF2-40B4-BE49-F238E27FC236}">
                <a16:creationId xmlns:a16="http://schemas.microsoft.com/office/drawing/2014/main" xmlns="" id="{92613A7E-9C61-4B1A-90BB-D70064658A76}"/>
              </a:ext>
            </a:extLst>
          </p:cNvPr>
          <p:cNvSpPr/>
          <p:nvPr/>
        </p:nvSpPr>
        <p:spPr>
          <a:xfrm>
            <a:off x="3523917" y="3957970"/>
            <a:ext cx="719529" cy="70967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Oval 9">
            <a:extLst>
              <a:ext uri="{FF2B5EF4-FFF2-40B4-BE49-F238E27FC236}">
                <a16:creationId xmlns:a16="http://schemas.microsoft.com/office/drawing/2014/main" xmlns="" id="{D9AADDE0-2A68-44EB-A31A-11FB5634FC86}"/>
              </a:ext>
            </a:extLst>
          </p:cNvPr>
          <p:cNvSpPr/>
          <p:nvPr/>
        </p:nvSpPr>
        <p:spPr>
          <a:xfrm>
            <a:off x="1035790" y="2055763"/>
            <a:ext cx="719529" cy="70967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Oval 11">
            <a:extLst>
              <a:ext uri="{FF2B5EF4-FFF2-40B4-BE49-F238E27FC236}">
                <a16:creationId xmlns:a16="http://schemas.microsoft.com/office/drawing/2014/main" xmlns="" id="{D37603F7-E7EB-4ED3-8344-0396306E66FC}"/>
              </a:ext>
            </a:extLst>
          </p:cNvPr>
          <p:cNvSpPr/>
          <p:nvPr/>
        </p:nvSpPr>
        <p:spPr>
          <a:xfrm>
            <a:off x="2653104" y="2055763"/>
            <a:ext cx="719529" cy="70967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Oval 1">
            <a:extLst>
              <a:ext uri="{FF2B5EF4-FFF2-40B4-BE49-F238E27FC236}">
                <a16:creationId xmlns:a16="http://schemas.microsoft.com/office/drawing/2014/main" xmlns="" id="{00724348-C711-464B-BAB3-0F2D255A5DBC}"/>
              </a:ext>
            </a:extLst>
          </p:cNvPr>
          <p:cNvSpPr/>
          <p:nvPr/>
        </p:nvSpPr>
        <p:spPr>
          <a:xfrm>
            <a:off x="1850810" y="1104142"/>
            <a:ext cx="719529" cy="70967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aphicFrame>
        <p:nvGraphicFramePr>
          <p:cNvPr id="9" name="Content Placeholder 8">
            <a:extLst>
              <a:ext uri="{FF2B5EF4-FFF2-40B4-BE49-F238E27FC236}">
                <a16:creationId xmlns:a16="http://schemas.microsoft.com/office/drawing/2014/main" xmlns="" id="{106E72D1-F624-4891-8689-87D2A4177E38}"/>
              </a:ext>
            </a:extLst>
          </p:cNvPr>
          <p:cNvGraphicFramePr>
            <a:graphicFrameLocks noGrp="1"/>
          </p:cNvGraphicFramePr>
          <p:nvPr>
            <p:ph idx="1"/>
            <p:extLst>
              <p:ext uri="{D42A27DB-BD31-4B8C-83A1-F6EECF244321}">
                <p14:modId xmlns:p14="http://schemas.microsoft.com/office/powerpoint/2010/main" xmlns="" val="2186952261"/>
              </p:ext>
            </p:extLst>
          </p:nvPr>
        </p:nvGraphicFramePr>
        <p:xfrm>
          <a:off x="61190" y="1104142"/>
          <a:ext cx="5190400" cy="3801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a:extLst>
              <a:ext uri="{FF2B5EF4-FFF2-40B4-BE49-F238E27FC236}">
                <a16:creationId xmlns:a16="http://schemas.microsoft.com/office/drawing/2014/main" xmlns="" id="{A647FBCB-34C5-414C-961E-896CAA32539E}"/>
              </a:ext>
            </a:extLst>
          </p:cNvPr>
          <p:cNvSpPr>
            <a:spLocks noGrp="1"/>
          </p:cNvSpPr>
          <p:nvPr>
            <p:ph type="ftr" sz="quarter" idx="12"/>
          </p:nvPr>
        </p:nvSpPr>
        <p:spPr/>
        <p:txBody>
          <a:bodyPr/>
          <a:lstStyle/>
          <a:p>
            <a:endParaRPr lang="en-US" dirty="0"/>
          </a:p>
        </p:txBody>
      </p:sp>
      <p:sp>
        <p:nvSpPr>
          <p:cNvPr id="17" name="Title 6">
            <a:extLst>
              <a:ext uri="{FF2B5EF4-FFF2-40B4-BE49-F238E27FC236}">
                <a16:creationId xmlns:a16="http://schemas.microsoft.com/office/drawing/2014/main" xmlns="" id="{96E63FA5-545A-4D4C-A3A4-D4E41F50357C}"/>
              </a:ext>
            </a:extLst>
          </p:cNvPr>
          <p:cNvSpPr txBox="1">
            <a:spLocks/>
          </p:cNvSpPr>
          <p:nvPr/>
        </p:nvSpPr>
        <p:spPr>
          <a:xfrm>
            <a:off x="1" y="228505"/>
            <a:ext cx="5312780" cy="740664"/>
          </a:xfrm>
          <a:prstGeom prst="rect">
            <a:avLst/>
          </a:prstGeom>
          <a:solidFill>
            <a:schemeClr val="bg1">
              <a:lumMod val="95000"/>
            </a:schemeClr>
          </a:solidFill>
        </p:spPr>
        <p:txBody>
          <a:bodyPr vert="horz" lIns="27432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en-US" sz="3600" dirty="0">
                <a:solidFill>
                  <a:schemeClr val="tx1"/>
                </a:solidFill>
                <a:latin typeface="Gideon Roman" panose="020B0604020202020204" charset="0"/>
              </a:rPr>
              <a:t>PATIENT CARE PATHS</a:t>
            </a:r>
          </a:p>
        </p:txBody>
      </p:sp>
      <p:sp>
        <p:nvSpPr>
          <p:cNvPr id="18" name="Rectangle 17">
            <a:extLst>
              <a:ext uri="{FF2B5EF4-FFF2-40B4-BE49-F238E27FC236}">
                <a16:creationId xmlns:a16="http://schemas.microsoft.com/office/drawing/2014/main" xmlns="" id="{FB3B2C04-254E-4FBB-AF3E-69BC4ACD8594}"/>
              </a:ext>
            </a:extLst>
          </p:cNvPr>
          <p:cNvSpPr/>
          <p:nvPr/>
        </p:nvSpPr>
        <p:spPr>
          <a:xfrm>
            <a:off x="2981060" y="906826"/>
            <a:ext cx="2331720" cy="861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050" dirty="0"/>
          </a:p>
        </p:txBody>
      </p:sp>
    </p:spTree>
    <p:extLst>
      <p:ext uri="{BB962C8B-B14F-4D97-AF65-F5344CB8AC3E}">
        <p14:creationId xmlns:p14="http://schemas.microsoft.com/office/powerpoint/2010/main" xmlns="" val="4134804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66"/>
          <p:cNvSpPr txBox="1">
            <a:spLocks noGrp="1"/>
          </p:cNvSpPr>
          <p:nvPr>
            <p:ph type="title"/>
          </p:nvPr>
        </p:nvSpPr>
        <p:spPr>
          <a:xfrm>
            <a:off x="853902" y="125561"/>
            <a:ext cx="7717500" cy="572700"/>
          </a:xfrm>
          <a:prstGeom prst="rect">
            <a:avLst/>
          </a:prstGeom>
        </p:spPr>
        <p:txBody>
          <a:bodyPr spcFirstLastPara="1" wrap="square" lIns="91425" tIns="91425" rIns="91425" bIns="91425" anchor="t" anchorCtr="0">
            <a:noAutofit/>
          </a:bodyPr>
          <a:lstStyle/>
          <a:p>
            <a:r>
              <a:rPr lang="en-US" sz="3600" dirty="0">
                <a:latin typeface="Gideon Roman" panose="020B0604020202020204" charset="0"/>
              </a:rPr>
              <a:t>Our goal is to save unnecessary   ED visits</a:t>
            </a:r>
          </a:p>
        </p:txBody>
      </p:sp>
      <p:sp>
        <p:nvSpPr>
          <p:cNvPr id="870" name="Google Shape;870;p66"/>
          <p:cNvSpPr txBox="1"/>
          <p:nvPr/>
        </p:nvSpPr>
        <p:spPr>
          <a:xfrm>
            <a:off x="853902" y="3279528"/>
            <a:ext cx="10773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dk1"/>
                </a:solidFill>
                <a:latin typeface="Gilda Display"/>
                <a:ea typeface="Gilda Display"/>
                <a:cs typeface="Gilda Display"/>
                <a:sym typeface="Gilda Display"/>
              </a:rPr>
              <a:t>75%</a:t>
            </a:r>
            <a:endParaRPr sz="3000" b="1" dirty="0">
              <a:solidFill>
                <a:schemeClr val="dk1"/>
              </a:solidFill>
              <a:latin typeface="Gilda Display"/>
              <a:ea typeface="Gilda Display"/>
              <a:cs typeface="Gilda Display"/>
              <a:sym typeface="Gilda Display"/>
            </a:endParaRPr>
          </a:p>
        </p:txBody>
      </p:sp>
      <p:sp>
        <p:nvSpPr>
          <p:cNvPr id="871" name="Google Shape;871;p66"/>
          <p:cNvSpPr txBox="1"/>
          <p:nvPr/>
        </p:nvSpPr>
        <p:spPr>
          <a:xfrm>
            <a:off x="853902" y="1725947"/>
            <a:ext cx="1077300" cy="5727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lt1"/>
                </a:solidFill>
                <a:latin typeface="Gilda Display"/>
                <a:ea typeface="Gilda Display"/>
                <a:cs typeface="Gilda Display"/>
                <a:sym typeface="Gilda Display"/>
              </a:rPr>
              <a:t>25%</a:t>
            </a:r>
            <a:endParaRPr sz="3000" b="1" dirty="0">
              <a:solidFill>
                <a:schemeClr val="lt1"/>
              </a:solidFill>
              <a:latin typeface="Gilda Display"/>
              <a:ea typeface="Gilda Display"/>
              <a:cs typeface="Gilda Display"/>
              <a:sym typeface="Gilda Display"/>
            </a:endParaRPr>
          </a:p>
        </p:txBody>
      </p:sp>
      <p:sp>
        <p:nvSpPr>
          <p:cNvPr id="872" name="Google Shape;872;p66"/>
          <p:cNvSpPr txBox="1">
            <a:spLocks noGrp="1"/>
          </p:cNvSpPr>
          <p:nvPr>
            <p:ph type="subTitle" idx="4294967295"/>
          </p:nvPr>
        </p:nvSpPr>
        <p:spPr>
          <a:xfrm>
            <a:off x="1992158" y="1844807"/>
            <a:ext cx="2161200" cy="630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Healthcare Facility</a:t>
            </a:r>
            <a:endParaRPr dirty="0"/>
          </a:p>
        </p:txBody>
      </p:sp>
      <p:sp>
        <p:nvSpPr>
          <p:cNvPr id="873" name="Google Shape;873;p66"/>
          <p:cNvSpPr txBox="1">
            <a:spLocks noGrp="1"/>
          </p:cNvSpPr>
          <p:nvPr>
            <p:ph type="subTitle" idx="4294967295"/>
          </p:nvPr>
        </p:nvSpPr>
        <p:spPr>
          <a:xfrm>
            <a:off x="1992158" y="3298693"/>
            <a:ext cx="2161200" cy="630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Home</a:t>
            </a:r>
            <a:endParaRPr dirty="0"/>
          </a:p>
        </p:txBody>
      </p:sp>
      <p:cxnSp>
        <p:nvCxnSpPr>
          <p:cNvPr id="875" name="Google Shape;875;p66">
            <a:hlinkClick r:id="" action="ppaction://hlinkshowjump?jump=previousslide"/>
          </p:cNvPr>
          <p:cNvCxnSpPr/>
          <p:nvPr/>
        </p:nvCxnSpPr>
        <p:spPr>
          <a:xfrm rot="10800000">
            <a:off x="174063" y="221163"/>
            <a:ext cx="467700" cy="0"/>
          </a:xfrm>
          <a:prstGeom prst="straightConnector1">
            <a:avLst/>
          </a:prstGeom>
          <a:noFill/>
          <a:ln w="9525" cap="flat" cmpd="sng">
            <a:solidFill>
              <a:schemeClr val="dk1"/>
            </a:solidFill>
            <a:prstDash val="solid"/>
            <a:round/>
            <a:headEnd type="none" w="med" len="med"/>
            <a:tailEnd type="stealth" w="med" len="med"/>
          </a:ln>
        </p:spPr>
      </p:cxnSp>
      <p:cxnSp>
        <p:nvCxnSpPr>
          <p:cNvPr id="876" name="Google Shape;876;p66">
            <a:hlinkClick r:id="" action="ppaction://hlinkshowjump?jump=nextslide"/>
          </p:cNvPr>
          <p:cNvCxnSpPr/>
          <p:nvPr/>
        </p:nvCxnSpPr>
        <p:spPr>
          <a:xfrm>
            <a:off x="8499238" y="4922338"/>
            <a:ext cx="470700" cy="0"/>
          </a:xfrm>
          <a:prstGeom prst="straightConnector1">
            <a:avLst/>
          </a:prstGeom>
          <a:noFill/>
          <a:ln w="9525" cap="flat" cmpd="sng">
            <a:solidFill>
              <a:schemeClr val="lt1"/>
            </a:solidFill>
            <a:prstDash val="solid"/>
            <a:round/>
            <a:headEnd type="none" w="med" len="med"/>
            <a:tailEnd type="stealth" w="med" len="med"/>
          </a:ln>
        </p:spPr>
      </p:cxnSp>
      <p:graphicFrame>
        <p:nvGraphicFramePr>
          <p:cNvPr id="4" name="Chart 3">
            <a:extLst>
              <a:ext uri="{FF2B5EF4-FFF2-40B4-BE49-F238E27FC236}">
                <a16:creationId xmlns:a16="http://schemas.microsoft.com/office/drawing/2014/main" xmlns="" id="{645655FD-F549-86F9-A30C-2B915B1E5F62}"/>
              </a:ext>
            </a:extLst>
          </p:cNvPr>
          <p:cNvGraphicFramePr/>
          <p:nvPr>
            <p:extLst>
              <p:ext uri="{D42A27DB-BD31-4B8C-83A1-F6EECF244321}">
                <p14:modId xmlns:p14="http://schemas.microsoft.com/office/powerpoint/2010/main" xmlns="" val="367094274"/>
              </p:ext>
            </p:extLst>
          </p:nvPr>
        </p:nvGraphicFramePr>
        <p:xfrm>
          <a:off x="4119515" y="1213907"/>
          <a:ext cx="4850423" cy="353576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61"/>
          <p:cNvSpPr txBox="1">
            <a:spLocks noGrp="1"/>
          </p:cNvSpPr>
          <p:nvPr>
            <p:ph type="title"/>
          </p:nvPr>
        </p:nvSpPr>
        <p:spPr>
          <a:xfrm>
            <a:off x="739997" y="2221125"/>
            <a:ext cx="4455300" cy="1460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HARM REDUCTION STRATEGIES</a:t>
            </a:r>
            <a:endParaRPr dirty="0"/>
          </a:p>
        </p:txBody>
      </p:sp>
      <p:sp>
        <p:nvSpPr>
          <p:cNvPr id="787" name="Google Shape;787;p61"/>
          <p:cNvSpPr txBox="1">
            <a:spLocks noGrp="1"/>
          </p:cNvSpPr>
          <p:nvPr>
            <p:ph type="title" idx="2"/>
          </p:nvPr>
        </p:nvSpPr>
        <p:spPr>
          <a:xfrm>
            <a:off x="7037986" y="2530436"/>
            <a:ext cx="1040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0</a:t>
            </a:r>
            <a:r>
              <a:rPr lang="en"/>
              <a:t>3</a:t>
            </a:r>
            <a:endParaRPr>
              <a:solidFill>
                <a:schemeClr val="lt1"/>
              </a:solidFill>
            </a:endParaRPr>
          </a:p>
        </p:txBody>
      </p:sp>
      <p:sp>
        <p:nvSpPr>
          <p:cNvPr id="788" name="Google Shape;788;p61"/>
          <p:cNvSpPr txBox="1"/>
          <p:nvPr/>
        </p:nvSpPr>
        <p:spPr>
          <a:xfrm>
            <a:off x="7263583" y="1231011"/>
            <a:ext cx="5892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dk2"/>
                </a:solidFill>
                <a:latin typeface="Gilda Display"/>
                <a:ea typeface="Gilda Display"/>
                <a:cs typeface="Gilda Display"/>
                <a:sym typeface="Gilda Display"/>
              </a:rPr>
              <a:t>“</a:t>
            </a:r>
            <a:endParaRPr sz="10000">
              <a:solidFill>
                <a:schemeClr val="dk2"/>
              </a:solidFill>
              <a:latin typeface="Gilda Display"/>
              <a:ea typeface="Gilda Display"/>
              <a:cs typeface="Gilda Display"/>
              <a:sym typeface="Gilda Display"/>
            </a:endParaRPr>
          </a:p>
        </p:txBody>
      </p:sp>
      <p:cxnSp>
        <p:nvCxnSpPr>
          <p:cNvPr id="789" name="Google Shape;789;p61">
            <a:hlinkClick r:id="" action="ppaction://hlinkshowjump?jump=nextslide"/>
          </p:cNvPr>
          <p:cNvCxnSpPr/>
          <p:nvPr/>
        </p:nvCxnSpPr>
        <p:spPr>
          <a:xfrm>
            <a:off x="7931775" y="4883850"/>
            <a:ext cx="958500" cy="0"/>
          </a:xfrm>
          <a:prstGeom prst="straightConnector1">
            <a:avLst/>
          </a:prstGeom>
          <a:noFill/>
          <a:ln w="9525" cap="flat" cmpd="sng">
            <a:solidFill>
              <a:schemeClr val="lt1"/>
            </a:solidFill>
            <a:prstDash val="solid"/>
            <a:round/>
            <a:headEnd type="none" w="med" len="med"/>
            <a:tailEnd type="stealth" w="med" len="med"/>
          </a:ln>
        </p:spPr>
      </p:cxnSp>
      <p:cxnSp>
        <p:nvCxnSpPr>
          <p:cNvPr id="790" name="Google Shape;790;p61">
            <a:hlinkClick r:id="" action="ppaction://hlinkshowjump?jump=previousslide"/>
          </p:cNvPr>
          <p:cNvCxnSpPr/>
          <p:nvPr/>
        </p:nvCxnSpPr>
        <p:spPr>
          <a:xfrm rot="10800000">
            <a:off x="253725" y="259650"/>
            <a:ext cx="962700" cy="0"/>
          </a:xfrm>
          <a:prstGeom prst="straightConnector1">
            <a:avLst/>
          </a:prstGeom>
          <a:noFill/>
          <a:ln w="9525" cap="flat" cmpd="sng">
            <a:solidFill>
              <a:schemeClr val="dk1"/>
            </a:solidFill>
            <a:prstDash val="solid"/>
            <a:round/>
            <a:headEnd type="none" w="med" len="med"/>
            <a:tailEnd type="stealth"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4"/>
          <p:cNvSpPr txBox="1">
            <a:spLocks noGrp="1"/>
          </p:cNvSpPr>
          <p:nvPr>
            <p:ph type="title"/>
          </p:nvPr>
        </p:nvSpPr>
        <p:spPr>
          <a:xfrm>
            <a:off x="713250" y="186300"/>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POISONINGS ARE….</a:t>
            </a:r>
            <a:endParaRPr dirty="0"/>
          </a:p>
        </p:txBody>
      </p:sp>
      <p:sp>
        <p:nvSpPr>
          <p:cNvPr id="375" name="Google Shape;375;p44"/>
          <p:cNvSpPr txBox="1">
            <a:spLocks noGrp="1"/>
          </p:cNvSpPr>
          <p:nvPr>
            <p:ph type="subTitle" idx="1"/>
          </p:nvPr>
        </p:nvSpPr>
        <p:spPr>
          <a:xfrm>
            <a:off x="3032777" y="2823500"/>
            <a:ext cx="2777100" cy="1165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US" dirty="0"/>
              <a:t>Accessibility</a:t>
            </a:r>
          </a:p>
          <a:p>
            <a:pPr marL="285750" lvl="0" indent="-285750" algn="l" rtl="0">
              <a:spcBef>
                <a:spcPts val="0"/>
              </a:spcBef>
              <a:spcAft>
                <a:spcPts val="0"/>
              </a:spcAft>
              <a:buFont typeface="Arial" panose="020B0604020202020204" pitchFamily="34" charset="0"/>
              <a:buChar char="•"/>
            </a:pPr>
            <a:r>
              <a:rPr lang="en-US" dirty="0"/>
              <a:t>Proper storage</a:t>
            </a:r>
          </a:p>
          <a:p>
            <a:pPr marL="285750" lvl="0" indent="-285750" algn="l" rtl="0">
              <a:spcBef>
                <a:spcPts val="0"/>
              </a:spcBef>
              <a:spcAft>
                <a:spcPts val="0"/>
              </a:spcAft>
              <a:buFont typeface="Arial" panose="020B0604020202020204" pitchFamily="34" charset="0"/>
              <a:buChar char="•"/>
            </a:pPr>
            <a:r>
              <a:rPr lang="en-US" dirty="0"/>
              <a:t>Education </a:t>
            </a:r>
            <a:endParaRPr dirty="0"/>
          </a:p>
        </p:txBody>
      </p:sp>
      <p:sp>
        <p:nvSpPr>
          <p:cNvPr id="376" name="Google Shape;376;p44"/>
          <p:cNvSpPr txBox="1">
            <a:spLocks noGrp="1"/>
          </p:cNvSpPr>
          <p:nvPr>
            <p:ph type="subTitle" idx="2"/>
          </p:nvPr>
        </p:nvSpPr>
        <p:spPr>
          <a:xfrm>
            <a:off x="17210" y="1883700"/>
            <a:ext cx="2777100" cy="1165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US" dirty="0"/>
              <a:t>Time of day</a:t>
            </a:r>
          </a:p>
          <a:p>
            <a:pPr marL="285750" lvl="0" indent="-285750" algn="l" rtl="0">
              <a:spcBef>
                <a:spcPts val="0"/>
              </a:spcBef>
              <a:spcAft>
                <a:spcPts val="0"/>
              </a:spcAft>
              <a:buFont typeface="Arial" panose="020B0604020202020204" pitchFamily="34" charset="0"/>
              <a:buChar char="•"/>
            </a:pPr>
            <a:r>
              <a:rPr lang="en-US" dirty="0"/>
              <a:t>Disruption in household</a:t>
            </a:r>
          </a:p>
          <a:p>
            <a:pPr marL="285750" lvl="0" indent="-285750" algn="l" rtl="0">
              <a:spcBef>
                <a:spcPts val="0"/>
              </a:spcBef>
              <a:spcAft>
                <a:spcPts val="0"/>
              </a:spcAft>
              <a:buFont typeface="Arial" panose="020B0604020202020204" pitchFamily="34" charset="0"/>
              <a:buChar char="•"/>
            </a:pPr>
            <a:r>
              <a:rPr lang="en-US" dirty="0"/>
              <a:t>Reliance on child-resistant packaging</a:t>
            </a:r>
            <a:endParaRPr dirty="0"/>
          </a:p>
        </p:txBody>
      </p:sp>
      <p:sp>
        <p:nvSpPr>
          <p:cNvPr id="377" name="Google Shape;377;p44"/>
          <p:cNvSpPr txBox="1">
            <a:spLocks noGrp="1"/>
          </p:cNvSpPr>
          <p:nvPr>
            <p:ph type="subTitle" idx="3"/>
          </p:nvPr>
        </p:nvSpPr>
        <p:spPr>
          <a:xfrm>
            <a:off x="-49287" y="1324800"/>
            <a:ext cx="2777100" cy="558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P</a:t>
            </a:r>
            <a:r>
              <a:rPr lang="en" dirty="0"/>
              <a:t>REDICTABLE</a:t>
            </a:r>
            <a:endParaRPr dirty="0"/>
          </a:p>
        </p:txBody>
      </p:sp>
      <p:sp>
        <p:nvSpPr>
          <p:cNvPr id="378" name="Google Shape;378;p44"/>
          <p:cNvSpPr txBox="1">
            <a:spLocks noGrp="1"/>
          </p:cNvSpPr>
          <p:nvPr>
            <p:ph type="subTitle" idx="4"/>
          </p:nvPr>
        </p:nvSpPr>
        <p:spPr>
          <a:xfrm>
            <a:off x="2764486" y="2345885"/>
            <a:ext cx="2777100" cy="558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PREVENTABLE</a:t>
            </a:r>
            <a:endParaRPr dirty="0"/>
          </a:p>
        </p:txBody>
      </p:sp>
      <p:cxnSp>
        <p:nvCxnSpPr>
          <p:cNvPr id="393" name="Google Shape;393;p44">
            <a:hlinkClick r:id="" action="ppaction://hlinkshowjump?jump=nextslide"/>
          </p:cNvPr>
          <p:cNvCxnSpPr/>
          <p:nvPr/>
        </p:nvCxnSpPr>
        <p:spPr>
          <a:xfrm>
            <a:off x="8499238" y="4922338"/>
            <a:ext cx="470700" cy="0"/>
          </a:xfrm>
          <a:prstGeom prst="straightConnector1">
            <a:avLst/>
          </a:prstGeom>
          <a:noFill/>
          <a:ln w="9525" cap="flat" cmpd="sng">
            <a:solidFill>
              <a:schemeClr val="dk1"/>
            </a:solidFill>
            <a:prstDash val="solid"/>
            <a:round/>
            <a:headEnd type="none" w="med" len="med"/>
            <a:tailEnd type="stealth" w="med" len="med"/>
          </a:ln>
        </p:spPr>
      </p:cxnSp>
      <p:cxnSp>
        <p:nvCxnSpPr>
          <p:cNvPr id="394" name="Google Shape;394;p44">
            <a:hlinkClick r:id="" action="ppaction://hlinkshowjump?jump=previousslide"/>
          </p:cNvPr>
          <p:cNvCxnSpPr/>
          <p:nvPr/>
        </p:nvCxnSpPr>
        <p:spPr>
          <a:xfrm rot="10800000">
            <a:off x="174063" y="221163"/>
            <a:ext cx="467700" cy="0"/>
          </a:xfrm>
          <a:prstGeom prst="straightConnector1">
            <a:avLst/>
          </a:prstGeom>
          <a:noFill/>
          <a:ln w="9525" cap="flat" cmpd="sng">
            <a:solidFill>
              <a:schemeClr val="dk1"/>
            </a:solidFill>
            <a:prstDash val="solid"/>
            <a:round/>
            <a:headEnd type="none" w="med" len="med"/>
            <a:tailEnd type="stealth" w="med" len="med"/>
          </a:ln>
        </p:spPr>
      </p:cxnSp>
      <p:pic>
        <p:nvPicPr>
          <p:cNvPr id="2" name="Picture 1">
            <a:extLst>
              <a:ext uri="{FF2B5EF4-FFF2-40B4-BE49-F238E27FC236}">
                <a16:creationId xmlns:a16="http://schemas.microsoft.com/office/drawing/2014/main" xmlns="" id="{9C0EEEBA-FF59-B169-359A-01768DA1438D}"/>
              </a:ext>
            </a:extLst>
          </p:cNvPr>
          <p:cNvPicPr>
            <a:picLocks noChangeAspect="1"/>
          </p:cNvPicPr>
          <p:nvPr/>
        </p:nvPicPr>
        <p:blipFill>
          <a:blip r:embed="rId3"/>
          <a:stretch>
            <a:fillRect/>
          </a:stretch>
        </p:blipFill>
        <p:spPr>
          <a:xfrm>
            <a:off x="5332943" y="536108"/>
            <a:ext cx="3636995" cy="363699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68"/>
          <p:cNvSpPr txBox="1">
            <a:spLocks noGrp="1"/>
          </p:cNvSpPr>
          <p:nvPr>
            <p:ph type="title"/>
          </p:nvPr>
        </p:nvSpPr>
        <p:spPr>
          <a:xfrm>
            <a:off x="713225" y="536108"/>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PREVENT POISONING</a:t>
            </a:r>
            <a:endParaRPr dirty="0"/>
          </a:p>
        </p:txBody>
      </p:sp>
      <p:graphicFrame>
        <p:nvGraphicFramePr>
          <p:cNvPr id="921" name="Google Shape;921;p68"/>
          <p:cNvGraphicFramePr/>
          <p:nvPr>
            <p:extLst>
              <p:ext uri="{D42A27DB-BD31-4B8C-83A1-F6EECF244321}">
                <p14:modId xmlns:p14="http://schemas.microsoft.com/office/powerpoint/2010/main" xmlns="" val="3528903172"/>
              </p:ext>
            </p:extLst>
          </p:nvPr>
        </p:nvGraphicFramePr>
        <p:xfrm>
          <a:off x="1134207" y="1331625"/>
          <a:ext cx="6926616" cy="4216047"/>
        </p:xfrm>
        <a:graphic>
          <a:graphicData uri="http://schemas.openxmlformats.org/drawingml/2006/table">
            <a:tbl>
              <a:tblPr>
                <a:noFill/>
                <a:tableStyleId>{7187FAFE-1EFB-43D1-9332-57FBB27B94A1}</a:tableStyleId>
              </a:tblPr>
              <a:tblGrid>
                <a:gridCol w="2308872">
                  <a:extLst>
                    <a:ext uri="{9D8B030D-6E8A-4147-A177-3AD203B41FA5}">
                      <a16:colId xmlns:a16="http://schemas.microsoft.com/office/drawing/2014/main" xmlns="" val="20000"/>
                    </a:ext>
                  </a:extLst>
                </a:gridCol>
                <a:gridCol w="2308872">
                  <a:extLst>
                    <a:ext uri="{9D8B030D-6E8A-4147-A177-3AD203B41FA5}">
                      <a16:colId xmlns:a16="http://schemas.microsoft.com/office/drawing/2014/main" xmlns="" val="20001"/>
                    </a:ext>
                  </a:extLst>
                </a:gridCol>
                <a:gridCol w="2308872">
                  <a:extLst>
                    <a:ext uri="{9D8B030D-6E8A-4147-A177-3AD203B41FA5}">
                      <a16:colId xmlns:a16="http://schemas.microsoft.com/office/drawing/2014/main" xmlns="" val="20002"/>
                    </a:ext>
                  </a:extLst>
                </a:gridCol>
              </a:tblGrid>
              <a:tr h="470278">
                <a:tc>
                  <a:txBody>
                    <a:bodyPr/>
                    <a:lstStyle/>
                    <a:p>
                      <a:pPr marL="0" lvl="0" indent="0" algn="ctr" rtl="0">
                        <a:spcBef>
                          <a:spcPts val="0"/>
                        </a:spcBef>
                        <a:spcAft>
                          <a:spcPts val="0"/>
                        </a:spcAft>
                        <a:buNone/>
                      </a:pPr>
                      <a:r>
                        <a:rPr lang="en" sz="2400" dirty="0">
                          <a:solidFill>
                            <a:schemeClr val="dk1"/>
                          </a:solidFill>
                          <a:latin typeface="Gilda Display"/>
                          <a:ea typeface="Gilda Display"/>
                          <a:cs typeface="Gilda Display"/>
                          <a:sym typeface="Gilda Display"/>
                        </a:rPr>
                        <a:t>STORE</a:t>
                      </a:r>
                      <a:endParaRPr sz="2400" dirty="0">
                        <a:solidFill>
                          <a:schemeClr val="dk1"/>
                        </a:solidFill>
                        <a:latin typeface="Gilda Display"/>
                        <a:ea typeface="Gilda Display"/>
                        <a:cs typeface="Gilda Display"/>
                        <a:sym typeface="Gilda Display"/>
                      </a:endParaRPr>
                    </a:p>
                  </a:txBody>
                  <a:tcPr marL="91425" marR="91425" marT="91425" marB="91425" anchor="ctr">
                    <a:lnL w="9525" cap="flat" cmpd="sng">
                      <a:solidFill>
                        <a:srgbClr val="DBC09A">
                          <a:alpha val="0"/>
                        </a:srgbClr>
                      </a:solidFill>
                      <a:prstDash val="solid"/>
                      <a:round/>
                      <a:headEnd type="none" w="sm" len="sm"/>
                      <a:tailEnd type="none" w="sm" len="sm"/>
                    </a:lnL>
                    <a:lnR w="9525" cap="flat" cmpd="sng">
                      <a:solidFill>
                        <a:srgbClr val="DBC09A">
                          <a:alpha val="0"/>
                        </a:srgbClr>
                      </a:solidFill>
                      <a:prstDash val="solid"/>
                      <a:round/>
                      <a:headEnd type="none" w="sm" len="sm"/>
                      <a:tailEnd type="none" w="sm" len="sm"/>
                    </a:lnR>
                    <a:lnT w="9525" cap="flat" cmpd="sng">
                      <a:solidFill>
                        <a:srgbClr val="48413E">
                          <a:alpha val="0"/>
                        </a:srgbClr>
                      </a:solidFill>
                      <a:prstDash val="solid"/>
                      <a:round/>
                      <a:headEnd type="none" w="sm" len="sm"/>
                      <a:tailEnd type="none" w="sm" len="sm"/>
                    </a:lnT>
                    <a:lnB w="9525" cap="flat" cmpd="sng">
                      <a:solidFill>
                        <a:srgbClr val="48413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400" dirty="0">
                          <a:solidFill>
                            <a:schemeClr val="dk1"/>
                          </a:solidFill>
                          <a:latin typeface="Gilda Display"/>
                          <a:ea typeface="Gilda Display"/>
                          <a:cs typeface="Gilda Display"/>
                          <a:sym typeface="Gilda Display"/>
                        </a:rPr>
                        <a:t>SECURE</a:t>
                      </a:r>
                      <a:endParaRPr sz="2400" dirty="0">
                        <a:solidFill>
                          <a:schemeClr val="dk1"/>
                        </a:solidFill>
                        <a:latin typeface="Gilda Display"/>
                        <a:ea typeface="Gilda Display"/>
                        <a:cs typeface="Gilda Display"/>
                        <a:sym typeface="Gilda Display"/>
                      </a:endParaRPr>
                    </a:p>
                  </a:txBody>
                  <a:tcPr marL="91425" marR="91425" marT="91425" marB="91425" anchor="ctr">
                    <a:lnL w="9525" cap="flat" cmpd="sng">
                      <a:solidFill>
                        <a:srgbClr val="DBC09A">
                          <a:alpha val="0"/>
                        </a:srgbClr>
                      </a:solidFill>
                      <a:prstDash val="solid"/>
                      <a:round/>
                      <a:headEnd type="none" w="sm" len="sm"/>
                      <a:tailEnd type="none" w="sm" len="sm"/>
                    </a:lnL>
                    <a:lnR w="9525" cap="flat" cmpd="sng">
                      <a:solidFill>
                        <a:srgbClr val="DBC09A">
                          <a:alpha val="0"/>
                        </a:srgbClr>
                      </a:solidFill>
                      <a:prstDash val="solid"/>
                      <a:round/>
                      <a:headEnd type="none" w="sm" len="sm"/>
                      <a:tailEnd type="none" w="sm" len="sm"/>
                    </a:lnR>
                    <a:lnT w="9525" cap="flat" cmpd="sng">
                      <a:solidFill>
                        <a:srgbClr val="48413E">
                          <a:alpha val="0"/>
                        </a:srgbClr>
                      </a:solidFill>
                      <a:prstDash val="solid"/>
                      <a:round/>
                      <a:headEnd type="none" w="sm" len="sm"/>
                      <a:tailEnd type="none" w="sm" len="sm"/>
                    </a:lnT>
                    <a:lnB w="9525" cap="flat" cmpd="sng">
                      <a:solidFill>
                        <a:srgbClr val="48413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400" dirty="0">
                          <a:solidFill>
                            <a:schemeClr val="dk1"/>
                          </a:solidFill>
                          <a:latin typeface="Gilda Display"/>
                          <a:ea typeface="Gilda Display"/>
                          <a:cs typeface="Gilda Display"/>
                          <a:sym typeface="Gilda Display"/>
                        </a:rPr>
                        <a:t>TEACH</a:t>
                      </a:r>
                      <a:endParaRPr sz="2400" dirty="0">
                        <a:solidFill>
                          <a:schemeClr val="dk1"/>
                        </a:solidFill>
                        <a:latin typeface="Gilda Display"/>
                        <a:ea typeface="Gilda Display"/>
                        <a:cs typeface="Gilda Display"/>
                        <a:sym typeface="Gilda Display"/>
                      </a:endParaRPr>
                    </a:p>
                  </a:txBody>
                  <a:tcPr marL="91425" marR="91425" marT="91425" marB="91425" anchor="ctr">
                    <a:lnL w="9525" cap="flat" cmpd="sng">
                      <a:solidFill>
                        <a:srgbClr val="DBC09A">
                          <a:alpha val="0"/>
                        </a:srgbClr>
                      </a:solidFill>
                      <a:prstDash val="solid"/>
                      <a:round/>
                      <a:headEnd type="none" w="sm" len="sm"/>
                      <a:tailEnd type="none" w="sm" len="sm"/>
                    </a:lnL>
                    <a:lnR w="9525" cap="flat" cmpd="sng">
                      <a:solidFill>
                        <a:srgbClr val="DBC09A">
                          <a:alpha val="0"/>
                        </a:srgbClr>
                      </a:solidFill>
                      <a:prstDash val="solid"/>
                      <a:round/>
                      <a:headEnd type="none" w="sm" len="sm"/>
                      <a:tailEnd type="none" w="sm" len="sm"/>
                    </a:lnR>
                    <a:lnT w="9525" cap="flat" cmpd="sng">
                      <a:solidFill>
                        <a:srgbClr val="48413E">
                          <a:alpha val="0"/>
                        </a:srgbClr>
                      </a:solidFill>
                      <a:prstDash val="solid"/>
                      <a:round/>
                      <a:headEnd type="none" w="sm" len="sm"/>
                      <a:tailEnd type="none" w="sm" len="sm"/>
                    </a:lnT>
                    <a:lnB w="9525" cap="flat" cmpd="sng">
                      <a:solidFill>
                        <a:srgbClr val="48413E">
                          <a:alpha val="0"/>
                        </a:srgbClr>
                      </a:solidFill>
                      <a:prstDash val="solid"/>
                      <a:round/>
                      <a:headEnd type="none" w="sm" len="sm"/>
                      <a:tailEnd type="none" w="sm" len="sm"/>
                    </a:lnB>
                  </a:tcPr>
                </a:tc>
                <a:extLst>
                  <a:ext uri="{0D108BD9-81ED-4DB2-BD59-A6C34878D82A}">
                    <a16:rowId xmlns:a16="http://schemas.microsoft.com/office/drawing/2014/main" xmlns="" val="10000"/>
                  </a:ext>
                </a:extLst>
              </a:tr>
              <a:tr h="2379043">
                <a:tc>
                  <a:txBody>
                    <a:bodyPr/>
                    <a:lstStyle/>
                    <a:p>
                      <a:pPr marL="425450" lvl="0" indent="-285750" algn="l" rtl="0">
                        <a:spcBef>
                          <a:spcPts val="0"/>
                        </a:spcBef>
                        <a:spcAft>
                          <a:spcPts val="0"/>
                        </a:spcAft>
                        <a:buClr>
                          <a:schemeClr val="lt1"/>
                        </a:buClr>
                        <a:buSzPts val="1400"/>
                        <a:buFont typeface="Arial" panose="020B0604020202020204" pitchFamily="34" charset="0"/>
                        <a:buChar char="•"/>
                      </a:pPr>
                      <a:r>
                        <a:rPr lang="en-US" sz="1600" i="1" dirty="0">
                          <a:solidFill>
                            <a:schemeClr val="lt1"/>
                          </a:solidFill>
                          <a:latin typeface="Gideon Roman"/>
                          <a:ea typeface="Gideon Roman"/>
                          <a:cs typeface="Gideon Roman"/>
                          <a:sym typeface="Gideon Roman"/>
                        </a:rPr>
                        <a:t>Put products away after use.</a:t>
                      </a:r>
                    </a:p>
                    <a:p>
                      <a:pPr marL="425450" lvl="0" indent="-285750" algn="l" rtl="0">
                        <a:spcBef>
                          <a:spcPts val="0"/>
                        </a:spcBef>
                        <a:spcAft>
                          <a:spcPts val="0"/>
                        </a:spcAft>
                        <a:buClr>
                          <a:schemeClr val="lt1"/>
                        </a:buClr>
                        <a:buSzPts val="1400"/>
                        <a:buFont typeface="Arial" panose="020B0604020202020204" pitchFamily="34" charset="0"/>
                        <a:buChar char="•"/>
                      </a:pPr>
                      <a:r>
                        <a:rPr lang="en-US" sz="1600" i="1" dirty="0">
                          <a:solidFill>
                            <a:schemeClr val="lt1"/>
                          </a:solidFill>
                          <a:latin typeface="Gideon Roman"/>
                          <a:ea typeface="Gideon Roman"/>
                          <a:cs typeface="Gideon Roman"/>
                          <a:sym typeface="Gideon Roman"/>
                        </a:rPr>
                        <a:t>Keep products in original container.</a:t>
                      </a:r>
                    </a:p>
                    <a:p>
                      <a:pPr marL="425450" lvl="0" indent="-285750" algn="l" rtl="0">
                        <a:spcBef>
                          <a:spcPts val="0"/>
                        </a:spcBef>
                        <a:spcAft>
                          <a:spcPts val="0"/>
                        </a:spcAft>
                        <a:buClr>
                          <a:schemeClr val="lt1"/>
                        </a:buClr>
                        <a:buSzPts val="1400"/>
                        <a:buFont typeface="Arial" panose="020B0604020202020204" pitchFamily="34" charset="0"/>
                        <a:buChar char="•"/>
                      </a:pPr>
                      <a:r>
                        <a:rPr lang="en-US" sz="1600" i="1" dirty="0">
                          <a:solidFill>
                            <a:schemeClr val="lt1"/>
                          </a:solidFill>
                          <a:latin typeface="Gideon Roman"/>
                          <a:ea typeface="Gideon Roman"/>
                          <a:cs typeface="Gideon Roman"/>
                          <a:sym typeface="Gideon Roman"/>
                        </a:rPr>
                        <a:t>Use child-resistant containers whenever possible.</a:t>
                      </a:r>
                    </a:p>
                  </a:txBody>
                  <a:tcPr marL="91425" marR="91425" marT="91425" marB="91425" anchor="ctr">
                    <a:lnL w="9525" cap="flat" cmpd="sng">
                      <a:solidFill>
                        <a:srgbClr val="DBC09A">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48413E">
                          <a:alpha val="0"/>
                        </a:srgbClr>
                      </a:solidFill>
                      <a:prstDash val="solid"/>
                      <a:round/>
                      <a:headEnd type="none" w="sm" len="sm"/>
                      <a:tailEnd type="none" w="sm" len="sm"/>
                    </a:lnT>
                    <a:lnB w="38100" cap="flat" cmpd="sng">
                      <a:solidFill>
                        <a:srgbClr val="313131">
                          <a:alpha val="0"/>
                        </a:srgbClr>
                      </a:solidFill>
                      <a:prstDash val="solid"/>
                      <a:round/>
                      <a:headEnd type="none" w="sm" len="sm"/>
                      <a:tailEnd type="none" w="sm" len="sm"/>
                    </a:lnB>
                    <a:solidFill>
                      <a:schemeClr val="dk1"/>
                    </a:solidFill>
                  </a:tcPr>
                </a:tc>
                <a:tc>
                  <a:txBody>
                    <a:bodyPr/>
                    <a:lstStyle/>
                    <a:p>
                      <a:pPr marL="425450" lvl="0" indent="-285750" algn="l" rtl="0">
                        <a:spcBef>
                          <a:spcPts val="0"/>
                        </a:spcBef>
                        <a:spcAft>
                          <a:spcPts val="0"/>
                        </a:spcAft>
                        <a:buClr>
                          <a:schemeClr val="lt1"/>
                        </a:buClr>
                        <a:buSzPts val="1400"/>
                        <a:buFont typeface="Arial" panose="020B0604020202020204" pitchFamily="34" charset="0"/>
                        <a:buChar char="•"/>
                      </a:pPr>
                      <a:r>
                        <a:rPr lang="en-US" sz="1600" i="1" dirty="0">
                          <a:solidFill>
                            <a:schemeClr val="lt1"/>
                          </a:solidFill>
                          <a:latin typeface="Gideon Roman"/>
                          <a:ea typeface="Gideon Roman"/>
                          <a:cs typeface="Gideon Roman"/>
                          <a:sym typeface="Gideon Roman"/>
                        </a:rPr>
                        <a:t>Lock all medicines and household products out of the sight and reach of children.</a:t>
                      </a:r>
                    </a:p>
                    <a:p>
                      <a:pPr marL="425450" lvl="0" indent="-285750" algn="l" rtl="0">
                        <a:spcBef>
                          <a:spcPts val="0"/>
                        </a:spcBef>
                        <a:spcAft>
                          <a:spcPts val="0"/>
                        </a:spcAft>
                        <a:buClr>
                          <a:schemeClr val="lt1"/>
                        </a:buClr>
                        <a:buSzPts val="1400"/>
                        <a:buFont typeface="Arial" panose="020B0604020202020204" pitchFamily="34" charset="0"/>
                        <a:buChar char="•"/>
                      </a:pPr>
                      <a:r>
                        <a:rPr lang="en-US" sz="1600" i="1" dirty="0">
                          <a:solidFill>
                            <a:schemeClr val="lt1"/>
                          </a:solidFill>
                          <a:latin typeface="Gideon Roman"/>
                          <a:ea typeface="Gideon Roman"/>
                          <a:cs typeface="Gideon Roman"/>
                          <a:sym typeface="Gideon Roman"/>
                        </a:rPr>
                        <a:t>Be on the look out for pill boxes/planners and visitors' bags and purses. </a:t>
                      </a:r>
                    </a:p>
                    <a:p>
                      <a:pPr marL="139700" lvl="0" indent="0" algn="l" rtl="0">
                        <a:spcBef>
                          <a:spcPts val="0"/>
                        </a:spcBef>
                        <a:spcAft>
                          <a:spcPts val="0"/>
                        </a:spcAft>
                        <a:buClr>
                          <a:schemeClr val="lt1"/>
                        </a:buClr>
                        <a:buSzPts val="1400"/>
                        <a:buFont typeface="Gideon Roman"/>
                        <a:buNone/>
                      </a:pPr>
                      <a:endParaRPr sz="1600" i="1" dirty="0">
                        <a:solidFill>
                          <a:schemeClr val="lt1"/>
                        </a:solidFill>
                        <a:latin typeface="Gideon Roman"/>
                        <a:ea typeface="Gideon Roman"/>
                        <a:cs typeface="Gideon Roman"/>
                        <a:sym typeface="Gideon Roman"/>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rgbClr val="48413E">
                          <a:alpha val="0"/>
                        </a:srgbClr>
                      </a:solidFill>
                      <a:prstDash val="solid"/>
                      <a:round/>
                      <a:headEnd type="none" w="sm" len="sm"/>
                      <a:tailEnd type="none" w="sm" len="sm"/>
                    </a:lnT>
                    <a:lnB w="38100" cap="flat" cmpd="sng">
                      <a:solidFill>
                        <a:srgbClr val="313131">
                          <a:alpha val="0"/>
                        </a:srgbClr>
                      </a:solidFill>
                      <a:prstDash val="solid"/>
                      <a:round/>
                      <a:headEnd type="none" w="sm" len="sm"/>
                      <a:tailEnd type="none" w="sm" len="sm"/>
                    </a:lnB>
                    <a:solidFill>
                      <a:schemeClr val="dk1"/>
                    </a:solidFill>
                  </a:tcPr>
                </a:tc>
                <a:tc>
                  <a:txBody>
                    <a:bodyPr/>
                    <a:lstStyle/>
                    <a:p>
                      <a:pPr marL="457200" lvl="0" indent="-317500" algn="l" rtl="0">
                        <a:spcBef>
                          <a:spcPts val="0"/>
                        </a:spcBef>
                        <a:spcAft>
                          <a:spcPts val="0"/>
                        </a:spcAft>
                        <a:buClr>
                          <a:schemeClr val="lt1"/>
                        </a:buClr>
                        <a:buSzPts val="1400"/>
                        <a:buFont typeface="Gideon Roman"/>
                        <a:buChar char="●"/>
                      </a:pPr>
                      <a:r>
                        <a:rPr lang="en-US" sz="1600" i="1" dirty="0">
                          <a:solidFill>
                            <a:schemeClr val="lt1"/>
                          </a:solidFill>
                          <a:latin typeface="Gideon Roman"/>
                          <a:ea typeface="Gideon Roman"/>
                          <a:cs typeface="Gideon Roman"/>
                          <a:sym typeface="Gideon Roman"/>
                        </a:rPr>
                        <a:t>Teach children to ask before touching or tasting anything they find on their own.</a:t>
                      </a:r>
                    </a:p>
                    <a:p>
                      <a:pPr marL="457200" lvl="0" indent="-317500" algn="l" rtl="0">
                        <a:spcBef>
                          <a:spcPts val="0"/>
                        </a:spcBef>
                        <a:spcAft>
                          <a:spcPts val="0"/>
                        </a:spcAft>
                        <a:buClr>
                          <a:schemeClr val="lt1"/>
                        </a:buClr>
                        <a:buSzPts val="1400"/>
                        <a:buFont typeface="Gideon Roman"/>
                        <a:buChar char="●"/>
                      </a:pPr>
                      <a:r>
                        <a:rPr lang="en-US" sz="1600" i="1" dirty="0">
                          <a:solidFill>
                            <a:schemeClr val="lt1"/>
                          </a:solidFill>
                          <a:latin typeface="Gideon Roman"/>
                          <a:ea typeface="Gideon Roman"/>
                          <a:cs typeface="Gideon Roman"/>
                          <a:sym typeface="Gideon Roman"/>
                        </a:rPr>
                        <a:t>Save the Poison Help line in your phone:                        1-800-222-1222.</a:t>
                      </a:r>
                      <a:endParaRPr sz="1600" i="1" dirty="0">
                        <a:solidFill>
                          <a:schemeClr val="lt1"/>
                        </a:solidFill>
                        <a:latin typeface="Gideon Roman"/>
                        <a:ea typeface="Gideon Roman"/>
                        <a:cs typeface="Gideon Roman"/>
                        <a:sym typeface="Gideon Roman"/>
                      </a:endParaRPr>
                    </a:p>
                  </a:txBody>
                  <a:tcPr marL="91425" marR="91425" marT="91425" marB="91425" anchor="ctr">
                    <a:lnL w="19050" cap="flat" cmpd="sng">
                      <a:solidFill>
                        <a:schemeClr val="lt1"/>
                      </a:solidFill>
                      <a:prstDash val="solid"/>
                      <a:round/>
                      <a:headEnd type="none" w="sm" len="sm"/>
                      <a:tailEnd type="none" w="sm" len="sm"/>
                    </a:lnL>
                    <a:lnR w="9525" cap="flat" cmpd="sng">
                      <a:solidFill>
                        <a:srgbClr val="DBC09A">
                          <a:alpha val="0"/>
                        </a:srgbClr>
                      </a:solidFill>
                      <a:prstDash val="solid"/>
                      <a:round/>
                      <a:headEnd type="none" w="sm" len="sm"/>
                      <a:tailEnd type="none" w="sm" len="sm"/>
                    </a:lnR>
                    <a:lnT w="9525" cap="flat" cmpd="sng">
                      <a:solidFill>
                        <a:srgbClr val="48413E">
                          <a:alpha val="0"/>
                        </a:srgbClr>
                      </a:solidFill>
                      <a:prstDash val="solid"/>
                      <a:round/>
                      <a:headEnd type="none" w="sm" len="sm"/>
                      <a:tailEnd type="none" w="sm" len="sm"/>
                    </a:lnT>
                    <a:lnB w="38100" cap="flat" cmpd="sng">
                      <a:solidFill>
                        <a:srgbClr val="313131">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xmlns="" val="10001"/>
                  </a:ext>
                </a:extLst>
              </a:tr>
              <a:tr h="558507">
                <a:tc>
                  <a:txBody>
                    <a:bodyPr/>
                    <a:lstStyle/>
                    <a:p>
                      <a:pPr marL="0" lvl="0" indent="0" algn="ctr" rtl="0">
                        <a:spcBef>
                          <a:spcPts val="0"/>
                        </a:spcBef>
                        <a:spcAft>
                          <a:spcPts val="0"/>
                        </a:spcAft>
                        <a:buNone/>
                      </a:pPr>
                      <a:endParaRPr i="1" dirty="0">
                        <a:solidFill>
                          <a:schemeClr val="lt1"/>
                        </a:solidFill>
                        <a:latin typeface="Gideon Roman"/>
                        <a:ea typeface="Gideon Roman"/>
                        <a:cs typeface="Gideon Roman"/>
                        <a:sym typeface="Gideon Roman"/>
                      </a:endParaRPr>
                    </a:p>
                  </a:txBody>
                  <a:tcPr marL="91425" marR="91425" marT="91425" marB="91425" anchor="ctr">
                    <a:lnL w="9525" cap="flat" cmpd="sng">
                      <a:solidFill>
                        <a:srgbClr val="DBC09A">
                          <a:alpha val="0"/>
                        </a:srgbClr>
                      </a:solidFill>
                      <a:prstDash val="solid"/>
                      <a:round/>
                      <a:headEnd type="none" w="sm" len="sm"/>
                      <a:tailEnd type="none" w="sm" len="sm"/>
                    </a:lnL>
                    <a:lnR w="19050" cap="flat" cmpd="sng">
                      <a:solidFill>
                        <a:schemeClr val="lt1"/>
                      </a:solidFill>
                      <a:prstDash val="solid"/>
                      <a:round/>
                      <a:headEnd type="none" w="sm" len="sm"/>
                      <a:tailEnd type="none" w="sm" len="sm"/>
                    </a:lnR>
                    <a:lnT w="38100" cap="flat" cmpd="sng">
                      <a:solidFill>
                        <a:srgbClr val="313131">
                          <a:alpha val="0"/>
                        </a:srgbClr>
                      </a:solidFill>
                      <a:prstDash val="solid"/>
                      <a:round/>
                      <a:headEnd type="none" w="sm" len="sm"/>
                      <a:tailEnd type="none" w="sm" len="sm"/>
                    </a:lnT>
                    <a:lnB w="38100" cap="flat" cmpd="sng">
                      <a:solidFill>
                        <a:srgbClr val="313131">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endParaRPr i="1" dirty="0">
                        <a:solidFill>
                          <a:schemeClr val="lt1"/>
                        </a:solidFill>
                        <a:latin typeface="Gideon Roman"/>
                        <a:ea typeface="Gideon Roman"/>
                        <a:cs typeface="Gideon Roman"/>
                        <a:sym typeface="Gideon Roman"/>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38100" cap="flat" cmpd="sng">
                      <a:solidFill>
                        <a:srgbClr val="313131">
                          <a:alpha val="0"/>
                        </a:srgbClr>
                      </a:solidFill>
                      <a:prstDash val="solid"/>
                      <a:round/>
                      <a:headEnd type="none" w="sm" len="sm"/>
                      <a:tailEnd type="none" w="sm" len="sm"/>
                    </a:lnT>
                    <a:lnB w="38100" cap="flat" cmpd="sng">
                      <a:solidFill>
                        <a:srgbClr val="313131">
                          <a:alpha val="0"/>
                        </a:srgbClr>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endParaRPr i="1" dirty="0">
                        <a:solidFill>
                          <a:schemeClr val="lt1"/>
                        </a:solidFill>
                        <a:latin typeface="Gideon Roman"/>
                        <a:ea typeface="Gideon Roman"/>
                        <a:cs typeface="Gideon Roman"/>
                        <a:sym typeface="Gideon Roman"/>
                      </a:endParaRPr>
                    </a:p>
                  </a:txBody>
                  <a:tcPr marL="91425" marR="91425" marT="91425" marB="91425" anchor="ctr">
                    <a:lnL w="19050" cap="flat" cmpd="sng">
                      <a:solidFill>
                        <a:schemeClr val="lt1"/>
                      </a:solidFill>
                      <a:prstDash val="solid"/>
                      <a:round/>
                      <a:headEnd type="none" w="sm" len="sm"/>
                      <a:tailEnd type="none" w="sm" len="sm"/>
                    </a:lnL>
                    <a:lnR w="9525" cap="flat" cmpd="sng">
                      <a:solidFill>
                        <a:srgbClr val="DBC09A">
                          <a:alpha val="0"/>
                        </a:srgbClr>
                      </a:solidFill>
                      <a:prstDash val="solid"/>
                      <a:round/>
                      <a:headEnd type="none" w="sm" len="sm"/>
                      <a:tailEnd type="none" w="sm" len="sm"/>
                    </a:lnR>
                    <a:lnT w="38100" cap="flat" cmpd="sng">
                      <a:solidFill>
                        <a:srgbClr val="313131">
                          <a:alpha val="0"/>
                        </a:srgbClr>
                      </a:solidFill>
                      <a:prstDash val="solid"/>
                      <a:round/>
                      <a:headEnd type="none" w="sm" len="sm"/>
                      <a:tailEnd type="none" w="sm" len="sm"/>
                    </a:lnT>
                    <a:lnB w="38100" cap="flat" cmpd="sng">
                      <a:solidFill>
                        <a:srgbClr val="313131">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xmlns="" val="10002"/>
                  </a:ext>
                </a:extLst>
              </a:tr>
            </a:tbl>
          </a:graphicData>
        </a:graphic>
      </p:graphicFrame>
      <p:cxnSp>
        <p:nvCxnSpPr>
          <p:cNvPr id="922" name="Google Shape;922;p68">
            <a:hlinkClick r:id="" action="ppaction://hlinkshowjump?jump=nextslide"/>
          </p:cNvPr>
          <p:cNvCxnSpPr/>
          <p:nvPr/>
        </p:nvCxnSpPr>
        <p:spPr>
          <a:xfrm>
            <a:off x="8499238" y="4922338"/>
            <a:ext cx="470700" cy="0"/>
          </a:xfrm>
          <a:prstGeom prst="straightConnector1">
            <a:avLst/>
          </a:prstGeom>
          <a:noFill/>
          <a:ln w="9525" cap="flat" cmpd="sng">
            <a:solidFill>
              <a:schemeClr val="dk1"/>
            </a:solidFill>
            <a:prstDash val="solid"/>
            <a:round/>
            <a:headEnd type="none" w="med" len="med"/>
            <a:tailEnd type="stealth" w="med" len="med"/>
          </a:ln>
        </p:spPr>
      </p:cxnSp>
      <p:cxnSp>
        <p:nvCxnSpPr>
          <p:cNvPr id="923" name="Google Shape;923;p68">
            <a:hlinkClick r:id="" action="ppaction://hlinkshowjump?jump=previousslide"/>
          </p:cNvPr>
          <p:cNvCxnSpPr/>
          <p:nvPr/>
        </p:nvCxnSpPr>
        <p:spPr>
          <a:xfrm rot="10800000">
            <a:off x="174063" y="221163"/>
            <a:ext cx="467700" cy="0"/>
          </a:xfrm>
          <a:prstGeom prst="straightConnector1">
            <a:avLst/>
          </a:prstGeom>
          <a:noFill/>
          <a:ln w="9525" cap="flat" cmpd="sng">
            <a:solidFill>
              <a:schemeClr val="dk1"/>
            </a:solidFill>
            <a:prstDash val="solid"/>
            <a:round/>
            <a:headEnd type="none" w="med" len="med"/>
            <a:tailEnd type="stealth"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4"/>
          <p:cNvSpPr txBox="1">
            <a:spLocks noGrp="1"/>
          </p:cNvSpPr>
          <p:nvPr>
            <p:ph type="title"/>
          </p:nvPr>
        </p:nvSpPr>
        <p:spPr>
          <a:xfrm>
            <a:off x="641763" y="384117"/>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MEDICINE TIPS</a:t>
            </a:r>
            <a:endParaRPr dirty="0"/>
          </a:p>
        </p:txBody>
      </p:sp>
      <p:sp>
        <p:nvSpPr>
          <p:cNvPr id="376" name="Google Shape;376;p44"/>
          <p:cNvSpPr txBox="1">
            <a:spLocks noGrp="1"/>
          </p:cNvSpPr>
          <p:nvPr>
            <p:ph type="subTitle" idx="2"/>
          </p:nvPr>
        </p:nvSpPr>
        <p:spPr>
          <a:xfrm>
            <a:off x="17210" y="1883700"/>
            <a:ext cx="4145378" cy="2134380"/>
          </a:xfrm>
          <a:prstGeom prst="rect">
            <a:avLst/>
          </a:prstGeom>
        </p:spPr>
        <p:txBody>
          <a:bodyPr spcFirstLastPara="1" wrap="square" lIns="91425" tIns="91425" rIns="91425" bIns="91425" anchor="t" anchorCtr="0">
            <a:noAutofit/>
          </a:bodyPr>
          <a:lstStyle/>
          <a:p>
            <a:pPr algn="l">
              <a:buFont typeface="Arial" panose="020B0604020202020204" pitchFamily="34" charset="0"/>
              <a:buChar char="•"/>
            </a:pPr>
            <a:r>
              <a:rPr lang="en-US" sz="2000" i="0" dirty="0"/>
              <a:t>Safe disposal</a:t>
            </a:r>
          </a:p>
          <a:p>
            <a:pPr algn="l">
              <a:buFont typeface="Arial" panose="020B0604020202020204" pitchFamily="34" charset="0"/>
              <a:buChar char="•"/>
            </a:pPr>
            <a:r>
              <a:rPr lang="en-US" sz="2000" i="0" dirty="0"/>
              <a:t>Keep small quantities</a:t>
            </a:r>
          </a:p>
          <a:p>
            <a:pPr algn="l">
              <a:buFont typeface="Arial" panose="020B0604020202020204" pitchFamily="34" charset="0"/>
              <a:buChar char="•"/>
            </a:pPr>
            <a:r>
              <a:rPr lang="en-US" sz="2000" i="0" dirty="0"/>
              <a:t>Reduce refill amounts</a:t>
            </a:r>
          </a:p>
          <a:p>
            <a:pPr algn="l">
              <a:buFont typeface="Arial" panose="020B0604020202020204" pitchFamily="34" charset="0"/>
              <a:buChar char="•"/>
            </a:pPr>
            <a:r>
              <a:rPr lang="en-US" sz="2000" i="0" dirty="0"/>
              <a:t>Never call medicine candy</a:t>
            </a:r>
          </a:p>
          <a:p>
            <a:pPr algn="l">
              <a:buFont typeface="Arial" panose="020B0604020202020204" pitchFamily="34" charset="0"/>
              <a:buChar char="•"/>
            </a:pPr>
            <a:r>
              <a:rPr lang="en-US" sz="2000" i="0" dirty="0"/>
              <a:t>Use the measuring device that comes with the product.</a:t>
            </a:r>
          </a:p>
        </p:txBody>
      </p:sp>
      <p:cxnSp>
        <p:nvCxnSpPr>
          <p:cNvPr id="393" name="Google Shape;393;p44">
            <a:hlinkClick r:id="" action="ppaction://hlinkshowjump?jump=nextslide"/>
          </p:cNvPr>
          <p:cNvCxnSpPr/>
          <p:nvPr/>
        </p:nvCxnSpPr>
        <p:spPr>
          <a:xfrm>
            <a:off x="8499238" y="4922338"/>
            <a:ext cx="470700" cy="0"/>
          </a:xfrm>
          <a:prstGeom prst="straightConnector1">
            <a:avLst/>
          </a:prstGeom>
          <a:noFill/>
          <a:ln w="9525" cap="flat" cmpd="sng">
            <a:solidFill>
              <a:schemeClr val="dk1"/>
            </a:solidFill>
            <a:prstDash val="solid"/>
            <a:round/>
            <a:headEnd type="none" w="med" len="med"/>
            <a:tailEnd type="stealth" w="med" len="med"/>
          </a:ln>
        </p:spPr>
      </p:cxnSp>
      <p:cxnSp>
        <p:nvCxnSpPr>
          <p:cNvPr id="394" name="Google Shape;394;p44">
            <a:hlinkClick r:id="" action="ppaction://hlinkshowjump?jump=previousslide"/>
          </p:cNvPr>
          <p:cNvCxnSpPr/>
          <p:nvPr/>
        </p:nvCxnSpPr>
        <p:spPr>
          <a:xfrm rot="10800000">
            <a:off x="174063" y="221163"/>
            <a:ext cx="467700" cy="0"/>
          </a:xfrm>
          <a:prstGeom prst="straightConnector1">
            <a:avLst/>
          </a:prstGeom>
          <a:noFill/>
          <a:ln w="9525" cap="flat" cmpd="sng">
            <a:solidFill>
              <a:schemeClr val="dk1"/>
            </a:solidFill>
            <a:prstDash val="solid"/>
            <a:round/>
            <a:headEnd type="none" w="med" len="med"/>
            <a:tailEnd type="stealth" w="med" len="med"/>
          </a:ln>
        </p:spPr>
      </p:cxnSp>
      <p:pic>
        <p:nvPicPr>
          <p:cNvPr id="9" name="Picture Placeholder 10">
            <a:extLst>
              <a:ext uri="{FF2B5EF4-FFF2-40B4-BE49-F238E27FC236}">
                <a16:creationId xmlns:a16="http://schemas.microsoft.com/office/drawing/2014/main" xmlns="" id="{900C5709-B935-BC32-3295-D89528A7DDAD}"/>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162588" y="1044033"/>
            <a:ext cx="4572000" cy="3429000"/>
          </a:xfrm>
          <a:prstGeom prst="rect">
            <a:avLst/>
          </a:prstGeom>
        </p:spPr>
      </p:pic>
    </p:spTree>
    <p:extLst>
      <p:ext uri="{BB962C8B-B14F-4D97-AF65-F5344CB8AC3E}">
        <p14:creationId xmlns:p14="http://schemas.microsoft.com/office/powerpoint/2010/main" xmlns="" val="4124423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67"/>
          <p:cNvSpPr/>
          <p:nvPr/>
        </p:nvSpPr>
        <p:spPr>
          <a:xfrm>
            <a:off x="2995300" y="1807613"/>
            <a:ext cx="694200" cy="6942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882" name="Google Shape;882;p67"/>
          <p:cNvSpPr/>
          <p:nvPr/>
        </p:nvSpPr>
        <p:spPr>
          <a:xfrm>
            <a:off x="2995300" y="3381188"/>
            <a:ext cx="694200" cy="6942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883" name="Google Shape;883;p67"/>
          <p:cNvSpPr/>
          <p:nvPr/>
        </p:nvSpPr>
        <p:spPr>
          <a:xfrm>
            <a:off x="5454500" y="1807613"/>
            <a:ext cx="694200" cy="6942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884" name="Google Shape;884;p67"/>
          <p:cNvSpPr/>
          <p:nvPr/>
        </p:nvSpPr>
        <p:spPr>
          <a:xfrm>
            <a:off x="5454500" y="3381188"/>
            <a:ext cx="694200" cy="6942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885" name="Google Shape;885;p67"/>
          <p:cNvSpPr/>
          <p:nvPr/>
        </p:nvSpPr>
        <p:spPr>
          <a:xfrm>
            <a:off x="1651850" y="1807613"/>
            <a:ext cx="694200" cy="6942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886" name="Google Shape;886;p67"/>
          <p:cNvSpPr/>
          <p:nvPr/>
        </p:nvSpPr>
        <p:spPr>
          <a:xfrm>
            <a:off x="1651850" y="3381188"/>
            <a:ext cx="694200" cy="6942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887" name="Google Shape;887;p67"/>
          <p:cNvSpPr/>
          <p:nvPr/>
        </p:nvSpPr>
        <p:spPr>
          <a:xfrm>
            <a:off x="6797950" y="1807613"/>
            <a:ext cx="694200" cy="6942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888" name="Google Shape;888;p67"/>
          <p:cNvSpPr/>
          <p:nvPr/>
        </p:nvSpPr>
        <p:spPr>
          <a:xfrm>
            <a:off x="6797950" y="3381188"/>
            <a:ext cx="694200" cy="6942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889" name="Google Shape;889;p67"/>
          <p:cNvSpPr txBox="1">
            <a:spLocks noGrp="1"/>
          </p:cNvSpPr>
          <p:nvPr>
            <p:ph type="title"/>
          </p:nvPr>
        </p:nvSpPr>
        <p:spPr>
          <a:xfrm>
            <a:off x="856100" y="96421"/>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dirty="0"/>
              <a:t>CANNABIS PREVENTION</a:t>
            </a:r>
            <a:endParaRPr sz="4800" dirty="0"/>
          </a:p>
        </p:txBody>
      </p:sp>
      <p:cxnSp>
        <p:nvCxnSpPr>
          <p:cNvPr id="914" name="Google Shape;914;p67">
            <a:hlinkClick r:id="" action="ppaction://hlinkshowjump?jump=nextslide"/>
          </p:cNvPr>
          <p:cNvCxnSpPr/>
          <p:nvPr/>
        </p:nvCxnSpPr>
        <p:spPr>
          <a:xfrm>
            <a:off x="8499238" y="4922338"/>
            <a:ext cx="470700" cy="0"/>
          </a:xfrm>
          <a:prstGeom prst="straightConnector1">
            <a:avLst/>
          </a:prstGeom>
          <a:noFill/>
          <a:ln w="9525" cap="flat" cmpd="sng">
            <a:solidFill>
              <a:schemeClr val="dk1"/>
            </a:solidFill>
            <a:prstDash val="solid"/>
            <a:round/>
            <a:headEnd type="none" w="med" len="med"/>
            <a:tailEnd type="stealth" w="med" len="med"/>
          </a:ln>
        </p:spPr>
      </p:cxnSp>
      <p:cxnSp>
        <p:nvCxnSpPr>
          <p:cNvPr id="915" name="Google Shape;915;p67">
            <a:hlinkClick r:id="" action="ppaction://hlinkshowjump?jump=previousslide"/>
          </p:cNvPr>
          <p:cNvCxnSpPr/>
          <p:nvPr/>
        </p:nvCxnSpPr>
        <p:spPr>
          <a:xfrm rot="10800000">
            <a:off x="174063" y="221163"/>
            <a:ext cx="467700" cy="0"/>
          </a:xfrm>
          <a:prstGeom prst="straightConnector1">
            <a:avLst/>
          </a:prstGeom>
          <a:noFill/>
          <a:ln w="9525" cap="flat" cmpd="sng">
            <a:solidFill>
              <a:schemeClr val="lt1"/>
            </a:solidFill>
            <a:prstDash val="solid"/>
            <a:round/>
            <a:headEnd type="none" w="med" len="med"/>
            <a:tailEnd type="stealth" w="med" len="med"/>
          </a:ln>
        </p:spPr>
      </p:cxnSp>
      <p:sp>
        <p:nvSpPr>
          <p:cNvPr id="4" name="TextBox 3">
            <a:extLst>
              <a:ext uri="{FF2B5EF4-FFF2-40B4-BE49-F238E27FC236}">
                <a16:creationId xmlns:a16="http://schemas.microsoft.com/office/drawing/2014/main" xmlns="" id="{2475467A-F19B-73C0-398D-75A553E9C684}"/>
              </a:ext>
            </a:extLst>
          </p:cNvPr>
          <p:cNvSpPr txBox="1"/>
          <p:nvPr/>
        </p:nvSpPr>
        <p:spPr>
          <a:xfrm>
            <a:off x="224190" y="1219765"/>
            <a:ext cx="4905685" cy="3539430"/>
          </a:xfrm>
          <a:prstGeom prst="rect">
            <a:avLst/>
          </a:prstGeom>
          <a:noFill/>
        </p:spPr>
        <p:txBody>
          <a:bodyPr wrap="square">
            <a:spAutoFit/>
          </a:bodyPr>
          <a:lstStyle/>
          <a:p>
            <a:pPr marL="285750" indent="-285750" fontAlgn="base">
              <a:buFont typeface="Arial" panose="020B0604020202020204" pitchFamily="34" charset="0"/>
              <a:buChar char="•"/>
            </a:pPr>
            <a:r>
              <a:rPr lang="en-US" sz="1600" dirty="0">
                <a:latin typeface="Gideon Roman" panose="020B0604020202020204" charset="0"/>
              </a:rPr>
              <a:t>Keep cannabis products in their original packaging.</a:t>
            </a:r>
          </a:p>
          <a:p>
            <a:pPr marL="285750" indent="-285750" fontAlgn="base">
              <a:buFont typeface="Arial" panose="020B0604020202020204" pitchFamily="34" charset="0"/>
              <a:buChar char="•"/>
            </a:pPr>
            <a:r>
              <a:rPr lang="en-US" sz="1600" dirty="0">
                <a:latin typeface="Gideon Roman" panose="020B0604020202020204" charset="0"/>
              </a:rPr>
              <a:t>After each use, ensure the package is properly resealed and re-stored.</a:t>
            </a:r>
          </a:p>
          <a:p>
            <a:pPr marL="285750" indent="-285750" fontAlgn="base">
              <a:buFont typeface="Arial" panose="020B0604020202020204" pitchFamily="34" charset="0"/>
              <a:buChar char="•"/>
            </a:pPr>
            <a:r>
              <a:rPr lang="en-US" sz="1600" dirty="0">
                <a:latin typeface="Gideon Roman" panose="020B0604020202020204" charset="0"/>
              </a:rPr>
              <a:t>Store edibles and cannabis products in a locked cabinet, cupboard, or drawer high-up out of children’s reach.</a:t>
            </a:r>
          </a:p>
          <a:p>
            <a:pPr marL="285750" indent="-285750" fontAlgn="base">
              <a:buFont typeface="Arial" panose="020B0604020202020204" pitchFamily="34" charset="0"/>
              <a:buChar char="•"/>
            </a:pPr>
            <a:r>
              <a:rPr lang="en-US" sz="1600" dirty="0">
                <a:latin typeface="Gideon Roman" panose="020B0604020202020204" charset="0"/>
              </a:rPr>
              <a:t>Use cannabis products away from children and not in front of them, as children like to mimic adults.</a:t>
            </a:r>
          </a:p>
          <a:p>
            <a:pPr marL="285750" indent="-285750" fontAlgn="base">
              <a:buFont typeface="Arial" panose="020B0604020202020204" pitchFamily="34" charset="0"/>
              <a:buChar char="•"/>
            </a:pPr>
            <a:r>
              <a:rPr lang="en-US" sz="1600" dirty="0">
                <a:latin typeface="Gideon Roman" panose="020B0604020202020204" charset="0"/>
              </a:rPr>
              <a:t>Keep purses and bags that belong to you or your friends out of reach from children as they may have cannabis products or other medications that can be poisonous to children.</a:t>
            </a:r>
          </a:p>
        </p:txBody>
      </p:sp>
    </p:spTree>
    <p:extLst>
      <p:ext uri="{BB962C8B-B14F-4D97-AF65-F5344CB8AC3E}">
        <p14:creationId xmlns:p14="http://schemas.microsoft.com/office/powerpoint/2010/main" xmlns="" val="3107706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6"/>
          <p:cNvSpPr txBox="1">
            <a:spLocks noGrp="1"/>
          </p:cNvSpPr>
          <p:nvPr>
            <p:ph type="title"/>
          </p:nvPr>
        </p:nvSpPr>
        <p:spPr>
          <a:xfrm>
            <a:off x="713225" y="536108"/>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CARBON MONOXIDE PREVENTION</a:t>
            </a:r>
            <a:endParaRPr sz="3200" dirty="0"/>
          </a:p>
        </p:txBody>
      </p:sp>
      <p:sp>
        <p:nvSpPr>
          <p:cNvPr id="421" name="Google Shape;421;p46"/>
          <p:cNvSpPr txBox="1">
            <a:spLocks noGrp="1"/>
          </p:cNvSpPr>
          <p:nvPr>
            <p:ph type="subTitle" idx="1"/>
          </p:nvPr>
        </p:nvSpPr>
        <p:spPr>
          <a:xfrm>
            <a:off x="1455160" y="2054123"/>
            <a:ext cx="1978200" cy="66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C</a:t>
            </a:r>
            <a:r>
              <a:rPr lang="en" dirty="0"/>
              <a:t>O detectors on each level within 10 ft of sleeping areas</a:t>
            </a:r>
            <a:endParaRPr dirty="0"/>
          </a:p>
        </p:txBody>
      </p:sp>
      <p:sp>
        <p:nvSpPr>
          <p:cNvPr id="422" name="Google Shape;422;p46"/>
          <p:cNvSpPr txBox="1">
            <a:spLocks noGrp="1"/>
          </p:cNvSpPr>
          <p:nvPr>
            <p:ph type="subTitle" idx="2"/>
          </p:nvPr>
        </p:nvSpPr>
        <p:spPr>
          <a:xfrm>
            <a:off x="5176441" y="2154978"/>
            <a:ext cx="1978200" cy="66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Replace battery twice yearly</a:t>
            </a:r>
            <a:endParaRPr dirty="0"/>
          </a:p>
        </p:txBody>
      </p:sp>
      <p:sp>
        <p:nvSpPr>
          <p:cNvPr id="423" name="Google Shape;423;p46"/>
          <p:cNvSpPr txBox="1">
            <a:spLocks noGrp="1"/>
          </p:cNvSpPr>
          <p:nvPr>
            <p:ph type="subTitle" idx="3"/>
          </p:nvPr>
        </p:nvSpPr>
        <p:spPr>
          <a:xfrm>
            <a:off x="1393101" y="3995489"/>
            <a:ext cx="1978200" cy="66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F</a:t>
            </a:r>
            <a:r>
              <a:rPr lang="en" dirty="0"/>
              <a:t>uel burning appliances and chimney systems yearly.</a:t>
            </a:r>
            <a:endParaRPr dirty="0"/>
          </a:p>
        </p:txBody>
      </p:sp>
      <p:sp>
        <p:nvSpPr>
          <p:cNvPr id="424" name="Google Shape;424;p46"/>
          <p:cNvSpPr txBox="1">
            <a:spLocks noGrp="1"/>
          </p:cNvSpPr>
          <p:nvPr>
            <p:ph type="subTitle" idx="4"/>
          </p:nvPr>
        </p:nvSpPr>
        <p:spPr>
          <a:xfrm>
            <a:off x="5176441" y="4054914"/>
            <a:ext cx="1978200" cy="66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Do not leave a vehicle running in a garage even is door is open.</a:t>
            </a:r>
            <a:endParaRPr dirty="0"/>
          </a:p>
        </p:txBody>
      </p:sp>
      <p:sp>
        <p:nvSpPr>
          <p:cNvPr id="425" name="Google Shape;425;p46"/>
          <p:cNvSpPr txBox="1">
            <a:spLocks noGrp="1"/>
          </p:cNvSpPr>
          <p:nvPr>
            <p:ph type="subTitle" idx="5"/>
          </p:nvPr>
        </p:nvSpPr>
        <p:spPr>
          <a:xfrm>
            <a:off x="1393101" y="1747339"/>
            <a:ext cx="1978200" cy="48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10 FEET</a:t>
            </a:r>
            <a:endParaRPr dirty="0"/>
          </a:p>
        </p:txBody>
      </p:sp>
      <p:sp>
        <p:nvSpPr>
          <p:cNvPr id="426" name="Google Shape;426;p46"/>
          <p:cNvSpPr txBox="1">
            <a:spLocks noGrp="1"/>
          </p:cNvSpPr>
          <p:nvPr>
            <p:ph type="subTitle" idx="6"/>
          </p:nvPr>
        </p:nvSpPr>
        <p:spPr>
          <a:xfrm>
            <a:off x="1455160" y="3698678"/>
            <a:ext cx="1978200" cy="48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INSPECT</a:t>
            </a:r>
            <a:endParaRPr dirty="0"/>
          </a:p>
        </p:txBody>
      </p:sp>
      <p:sp>
        <p:nvSpPr>
          <p:cNvPr id="427" name="Google Shape;427;p46"/>
          <p:cNvSpPr txBox="1">
            <a:spLocks noGrp="1"/>
          </p:cNvSpPr>
          <p:nvPr>
            <p:ph type="subTitle" idx="7"/>
          </p:nvPr>
        </p:nvSpPr>
        <p:spPr>
          <a:xfrm>
            <a:off x="5176441" y="1779896"/>
            <a:ext cx="1978200" cy="48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CHANGE</a:t>
            </a:r>
            <a:endParaRPr dirty="0"/>
          </a:p>
        </p:txBody>
      </p:sp>
      <p:sp>
        <p:nvSpPr>
          <p:cNvPr id="428" name="Google Shape;428;p46"/>
          <p:cNvSpPr txBox="1">
            <a:spLocks noGrp="1"/>
          </p:cNvSpPr>
          <p:nvPr>
            <p:ph type="subTitle" idx="8"/>
          </p:nvPr>
        </p:nvSpPr>
        <p:spPr>
          <a:xfrm>
            <a:off x="5176441" y="3751289"/>
            <a:ext cx="1978200" cy="48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NEVER</a:t>
            </a:r>
            <a:endParaRPr dirty="0"/>
          </a:p>
        </p:txBody>
      </p:sp>
      <p:cxnSp>
        <p:nvCxnSpPr>
          <p:cNvPr id="445" name="Google Shape;445;p46">
            <a:hlinkClick r:id="" action="ppaction://hlinkshowjump?jump=nextslide"/>
          </p:cNvPr>
          <p:cNvCxnSpPr/>
          <p:nvPr/>
        </p:nvCxnSpPr>
        <p:spPr>
          <a:xfrm>
            <a:off x="8499238" y="4922338"/>
            <a:ext cx="470700" cy="0"/>
          </a:xfrm>
          <a:prstGeom prst="straightConnector1">
            <a:avLst/>
          </a:prstGeom>
          <a:noFill/>
          <a:ln w="9525" cap="flat" cmpd="sng">
            <a:solidFill>
              <a:schemeClr val="lt1"/>
            </a:solidFill>
            <a:prstDash val="solid"/>
            <a:round/>
            <a:headEnd type="none" w="med" len="med"/>
            <a:tailEnd type="stealth" w="med" len="med"/>
          </a:ln>
        </p:spPr>
      </p:cxnSp>
      <p:cxnSp>
        <p:nvCxnSpPr>
          <p:cNvPr id="446" name="Google Shape;446;p46">
            <a:hlinkClick r:id="" action="ppaction://hlinkshowjump?jump=previousslide"/>
          </p:cNvPr>
          <p:cNvCxnSpPr/>
          <p:nvPr/>
        </p:nvCxnSpPr>
        <p:spPr>
          <a:xfrm rot="10800000">
            <a:off x="174063" y="221163"/>
            <a:ext cx="467700" cy="0"/>
          </a:xfrm>
          <a:prstGeom prst="straightConnector1">
            <a:avLst/>
          </a:prstGeom>
          <a:noFill/>
          <a:ln w="9525" cap="flat" cmpd="sng">
            <a:solidFill>
              <a:schemeClr val="dk1"/>
            </a:solidFill>
            <a:prstDash val="solid"/>
            <a:round/>
            <a:headEnd type="none" w="med" len="med"/>
            <a:tailEnd type="stealth" w="med" len="med"/>
          </a:ln>
        </p:spPr>
      </p:cxnSp>
      <p:pic>
        <p:nvPicPr>
          <p:cNvPr id="3" name="Graphic 2" descr="Ruler outline">
            <a:extLst>
              <a:ext uri="{FF2B5EF4-FFF2-40B4-BE49-F238E27FC236}">
                <a16:creationId xmlns:a16="http://schemas.microsoft.com/office/drawing/2014/main" xmlns="" id="{2E2CF3AE-7C83-29F6-35B4-E6E55632982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110986" y="1157779"/>
            <a:ext cx="666548" cy="666548"/>
          </a:xfrm>
          <a:prstGeom prst="rect">
            <a:avLst/>
          </a:prstGeom>
        </p:spPr>
      </p:pic>
      <p:pic>
        <p:nvPicPr>
          <p:cNvPr id="5" name="Graphic 4" descr="Battery outline">
            <a:extLst>
              <a:ext uri="{FF2B5EF4-FFF2-40B4-BE49-F238E27FC236}">
                <a16:creationId xmlns:a16="http://schemas.microsoft.com/office/drawing/2014/main" xmlns="" id="{B8F8196B-CC37-005E-B840-E98A0A0E985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722062" y="1143948"/>
            <a:ext cx="779391" cy="779391"/>
          </a:xfrm>
          <a:prstGeom prst="rect">
            <a:avLst/>
          </a:prstGeom>
        </p:spPr>
      </p:pic>
      <p:pic>
        <p:nvPicPr>
          <p:cNvPr id="7" name="Graphic 6" descr="Checkbox Checked outline">
            <a:extLst>
              <a:ext uri="{FF2B5EF4-FFF2-40B4-BE49-F238E27FC236}">
                <a16:creationId xmlns:a16="http://schemas.microsoft.com/office/drawing/2014/main" xmlns="" id="{E016B671-FFA2-7355-A0EB-4BC32C1B3A8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987060" y="2949319"/>
            <a:ext cx="914400" cy="914400"/>
          </a:xfrm>
          <a:prstGeom prst="rect">
            <a:avLst/>
          </a:prstGeom>
        </p:spPr>
      </p:pic>
      <p:pic>
        <p:nvPicPr>
          <p:cNvPr id="9" name="Graphic 8" descr="No Driving outline">
            <a:extLst>
              <a:ext uri="{FF2B5EF4-FFF2-40B4-BE49-F238E27FC236}">
                <a16:creationId xmlns:a16="http://schemas.microsoft.com/office/drawing/2014/main" xmlns="" id="{4452B98C-10C6-9F4E-60FF-E67D965E9D1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753701" y="3035177"/>
            <a:ext cx="716112" cy="71611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0"/>
          <p:cNvSpPr txBox="1">
            <a:spLocks noGrp="1"/>
          </p:cNvSpPr>
          <p:nvPr>
            <p:ph type="title"/>
          </p:nvPr>
        </p:nvSpPr>
        <p:spPr>
          <a:xfrm>
            <a:off x="2135550" y="1802450"/>
            <a:ext cx="4872900" cy="153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60%</a:t>
            </a:r>
            <a:endParaRPr dirty="0"/>
          </a:p>
        </p:txBody>
      </p:sp>
      <p:cxnSp>
        <p:nvCxnSpPr>
          <p:cNvPr id="338" name="Google Shape;338;p40">
            <a:hlinkClick r:id="" action="ppaction://hlinkshowjump?jump=nextslide"/>
          </p:cNvPr>
          <p:cNvCxnSpPr/>
          <p:nvPr/>
        </p:nvCxnSpPr>
        <p:spPr>
          <a:xfrm>
            <a:off x="7931775" y="4883850"/>
            <a:ext cx="958500" cy="0"/>
          </a:xfrm>
          <a:prstGeom prst="straightConnector1">
            <a:avLst/>
          </a:prstGeom>
          <a:noFill/>
          <a:ln w="9525" cap="flat" cmpd="sng">
            <a:solidFill>
              <a:schemeClr val="dk1"/>
            </a:solidFill>
            <a:prstDash val="solid"/>
            <a:round/>
            <a:headEnd type="none" w="med" len="med"/>
            <a:tailEnd type="stealth" w="med" len="med"/>
          </a:ln>
        </p:spPr>
      </p:cxnSp>
      <p:cxnSp>
        <p:nvCxnSpPr>
          <p:cNvPr id="339" name="Google Shape;339;p40">
            <a:hlinkClick r:id="" action="ppaction://hlinkshowjump?jump=previousslide"/>
          </p:cNvPr>
          <p:cNvCxnSpPr/>
          <p:nvPr/>
        </p:nvCxnSpPr>
        <p:spPr>
          <a:xfrm rot="10800000">
            <a:off x="253725" y="259650"/>
            <a:ext cx="962700" cy="0"/>
          </a:xfrm>
          <a:prstGeom prst="straightConnector1">
            <a:avLst/>
          </a:prstGeom>
          <a:noFill/>
          <a:ln w="9525" cap="flat" cmpd="sng">
            <a:solidFill>
              <a:schemeClr val="dk1"/>
            </a:solidFill>
            <a:prstDash val="solid"/>
            <a:round/>
            <a:headEnd type="none" w="med" len="med"/>
            <a:tailEnd type="stealth" w="med" len="med"/>
          </a:ln>
        </p:spPr>
      </p:cxnSp>
      <p:sp>
        <p:nvSpPr>
          <p:cNvPr id="340" name="Google Shape;340;p40"/>
          <p:cNvSpPr txBox="1"/>
          <p:nvPr/>
        </p:nvSpPr>
        <p:spPr>
          <a:xfrm>
            <a:off x="4277400" y="835300"/>
            <a:ext cx="5892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0">
                <a:solidFill>
                  <a:schemeClr val="dk1"/>
                </a:solidFill>
                <a:latin typeface="Gilda Display"/>
                <a:ea typeface="Gilda Display"/>
                <a:cs typeface="Gilda Display"/>
                <a:sym typeface="Gilda Display"/>
              </a:rPr>
              <a:t>“</a:t>
            </a:r>
            <a:endParaRPr sz="10000">
              <a:solidFill>
                <a:schemeClr val="dk1"/>
              </a:solidFill>
              <a:latin typeface="Gilda Display"/>
              <a:ea typeface="Gilda Display"/>
              <a:cs typeface="Gilda Display"/>
              <a:sym typeface="Gilda Display"/>
            </a:endParaRPr>
          </a:p>
        </p:txBody>
      </p:sp>
      <p:pic>
        <p:nvPicPr>
          <p:cNvPr id="4" name="Picture 3" descr="A black and white sign with white text&#10;&#10;Description automatically generated">
            <a:extLst>
              <a:ext uri="{FF2B5EF4-FFF2-40B4-BE49-F238E27FC236}">
                <a16:creationId xmlns:a16="http://schemas.microsoft.com/office/drawing/2014/main" xmlns="" id="{A844986F-D31E-81B0-861D-01867F6D84FA}"/>
              </a:ext>
            </a:extLst>
          </p:cNvPr>
          <p:cNvPicPr>
            <a:picLocks noChangeAspect="1"/>
          </p:cNvPicPr>
          <p:nvPr/>
        </p:nvPicPr>
        <p:blipFill>
          <a:blip r:embed="rId3"/>
          <a:stretch>
            <a:fillRect/>
          </a:stretch>
        </p:blipFill>
        <p:spPr>
          <a:xfrm>
            <a:off x="-101321" y="3805622"/>
            <a:ext cx="1248699" cy="107822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grpSp>
        <p:nvGrpSpPr>
          <p:cNvPr id="616" name="Google Shape;616;p57"/>
          <p:cNvGrpSpPr/>
          <p:nvPr/>
        </p:nvGrpSpPr>
        <p:grpSpPr>
          <a:xfrm>
            <a:off x="4703803" y="1217854"/>
            <a:ext cx="3727063" cy="2710134"/>
            <a:chOff x="331763" y="414153"/>
            <a:chExt cx="6903246" cy="5019697"/>
          </a:xfrm>
        </p:grpSpPr>
        <p:sp>
          <p:nvSpPr>
            <p:cNvPr id="617" name="Google Shape;617;p57"/>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57"/>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57"/>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57"/>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1" name="Google Shape;621;p57"/>
          <p:cNvPicPr preferRelativeResize="0"/>
          <p:nvPr/>
        </p:nvPicPr>
        <p:blipFill>
          <a:blip r:embed="rId3"/>
          <a:srcRect l="2743" r="2743"/>
          <a:stretch/>
        </p:blipFill>
        <p:spPr>
          <a:xfrm>
            <a:off x="4803583" y="1317991"/>
            <a:ext cx="3527572" cy="2151540"/>
          </a:xfrm>
          <a:prstGeom prst="rect">
            <a:avLst/>
          </a:prstGeom>
          <a:noFill/>
          <a:ln>
            <a:noFill/>
          </a:ln>
        </p:spPr>
      </p:pic>
      <p:sp>
        <p:nvSpPr>
          <p:cNvPr id="622" name="Google Shape;622;p57"/>
          <p:cNvSpPr txBox="1">
            <a:spLocks noGrp="1"/>
          </p:cNvSpPr>
          <p:nvPr>
            <p:ph type="title"/>
          </p:nvPr>
        </p:nvSpPr>
        <p:spPr>
          <a:xfrm>
            <a:off x="720000" y="1390475"/>
            <a:ext cx="3012000" cy="1180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POISON PREVENTON LESSON PLANS</a:t>
            </a:r>
            <a:endParaRPr dirty="0"/>
          </a:p>
        </p:txBody>
      </p:sp>
      <p:sp>
        <p:nvSpPr>
          <p:cNvPr id="623" name="Google Shape;623;p57"/>
          <p:cNvSpPr txBox="1">
            <a:spLocks noGrp="1"/>
          </p:cNvSpPr>
          <p:nvPr>
            <p:ph type="subTitle" idx="1"/>
          </p:nvPr>
        </p:nvSpPr>
        <p:spPr>
          <a:xfrm>
            <a:off x="720000" y="2494825"/>
            <a:ext cx="3012000" cy="125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hlinkClick r:id="rId4"/>
              </a:rPr>
              <a:t>https://missouripoisoncenter.org/poison-prevention-lesson-plans/</a:t>
            </a:r>
            <a:endParaRPr dirty="0"/>
          </a:p>
        </p:txBody>
      </p:sp>
      <p:cxnSp>
        <p:nvCxnSpPr>
          <p:cNvPr id="624" name="Google Shape;624;p57">
            <a:hlinkClick r:id="" action="ppaction://hlinkshowjump?jump=nextslide"/>
          </p:cNvPr>
          <p:cNvCxnSpPr/>
          <p:nvPr/>
        </p:nvCxnSpPr>
        <p:spPr>
          <a:xfrm>
            <a:off x="8499238" y="4922338"/>
            <a:ext cx="470700" cy="0"/>
          </a:xfrm>
          <a:prstGeom prst="straightConnector1">
            <a:avLst/>
          </a:prstGeom>
          <a:noFill/>
          <a:ln w="9525" cap="flat" cmpd="sng">
            <a:solidFill>
              <a:schemeClr val="dk1"/>
            </a:solidFill>
            <a:prstDash val="solid"/>
            <a:round/>
            <a:headEnd type="none" w="med" len="med"/>
            <a:tailEnd type="stealth" w="med" len="med"/>
          </a:ln>
        </p:spPr>
      </p:cxnSp>
      <p:cxnSp>
        <p:nvCxnSpPr>
          <p:cNvPr id="625" name="Google Shape;625;p57">
            <a:hlinkClick r:id="" action="ppaction://hlinkshowjump?jump=previousslide"/>
          </p:cNvPr>
          <p:cNvCxnSpPr/>
          <p:nvPr/>
        </p:nvCxnSpPr>
        <p:spPr>
          <a:xfrm rot="10800000">
            <a:off x="174063" y="221163"/>
            <a:ext cx="467700" cy="0"/>
          </a:xfrm>
          <a:prstGeom prst="straightConnector1">
            <a:avLst/>
          </a:prstGeom>
          <a:noFill/>
          <a:ln w="9525" cap="flat" cmpd="sng">
            <a:solidFill>
              <a:schemeClr val="dk1"/>
            </a:solidFill>
            <a:prstDash val="solid"/>
            <a:round/>
            <a:headEnd type="none" w="med" len="med"/>
            <a:tailEnd type="stealth"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grpSp>
        <p:nvGrpSpPr>
          <p:cNvPr id="630" name="Google Shape;630;p58"/>
          <p:cNvGrpSpPr/>
          <p:nvPr/>
        </p:nvGrpSpPr>
        <p:grpSpPr>
          <a:xfrm>
            <a:off x="1413188" y="735560"/>
            <a:ext cx="2697276" cy="3672287"/>
            <a:chOff x="1655550" y="790900"/>
            <a:chExt cx="2510262" cy="3417671"/>
          </a:xfrm>
        </p:grpSpPr>
        <p:sp>
          <p:nvSpPr>
            <p:cNvPr id="631" name="Google Shape;631;p58"/>
            <p:cNvSpPr/>
            <p:nvPr/>
          </p:nvSpPr>
          <p:spPr>
            <a:xfrm>
              <a:off x="1655550" y="790900"/>
              <a:ext cx="2510262" cy="3417671"/>
            </a:xfrm>
            <a:custGeom>
              <a:avLst/>
              <a:gdLst/>
              <a:ahLst/>
              <a:cxnLst/>
              <a:rect l="l" t="t" r="r" b="b"/>
              <a:pathLst>
                <a:path w="143096" h="190426" extrusionOk="0">
                  <a:moveTo>
                    <a:pt x="2914" y="0"/>
                  </a:moveTo>
                  <a:cubicBezTo>
                    <a:pt x="1280" y="0"/>
                    <a:pt x="0" y="1281"/>
                    <a:pt x="0" y="2914"/>
                  </a:cubicBezTo>
                  <a:lnTo>
                    <a:pt x="0" y="187512"/>
                  </a:lnTo>
                  <a:cubicBezTo>
                    <a:pt x="0" y="189101"/>
                    <a:pt x="1280" y="190426"/>
                    <a:pt x="2914" y="190426"/>
                  </a:cubicBezTo>
                  <a:lnTo>
                    <a:pt x="140182" y="190426"/>
                  </a:lnTo>
                  <a:cubicBezTo>
                    <a:pt x="141771" y="190426"/>
                    <a:pt x="143096" y="189101"/>
                    <a:pt x="143096" y="187512"/>
                  </a:cubicBezTo>
                  <a:lnTo>
                    <a:pt x="143096" y="2914"/>
                  </a:lnTo>
                  <a:cubicBezTo>
                    <a:pt x="143096" y="1281"/>
                    <a:pt x="141771" y="0"/>
                    <a:pt x="140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58"/>
            <p:cNvSpPr/>
            <p:nvPr/>
          </p:nvSpPr>
          <p:spPr>
            <a:xfrm>
              <a:off x="1735300" y="886765"/>
              <a:ext cx="2350730" cy="3115776"/>
            </a:xfrm>
            <a:custGeom>
              <a:avLst/>
              <a:gdLst/>
              <a:ahLst/>
              <a:cxnLst/>
              <a:rect l="l" t="t" r="r" b="b"/>
              <a:pathLst>
                <a:path w="134002" h="173605" extrusionOk="0">
                  <a:moveTo>
                    <a:pt x="1" y="1"/>
                  </a:moveTo>
                  <a:lnTo>
                    <a:pt x="1" y="53821"/>
                  </a:lnTo>
                  <a:lnTo>
                    <a:pt x="1" y="127599"/>
                  </a:lnTo>
                  <a:lnTo>
                    <a:pt x="1" y="173605"/>
                  </a:lnTo>
                  <a:lnTo>
                    <a:pt x="134001" y="173605"/>
                  </a:lnTo>
                  <a:lnTo>
                    <a:pt x="134001" y="34615"/>
                  </a:lnTo>
                  <a:lnTo>
                    <a:pt x="1340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33" name="Google Shape;633;p58"/>
          <p:cNvPicPr preferRelativeResize="0"/>
          <p:nvPr/>
        </p:nvPicPr>
        <p:blipFill>
          <a:blip r:embed="rId3"/>
          <a:srcRect l="496" r="496"/>
          <a:stretch/>
        </p:blipFill>
        <p:spPr>
          <a:xfrm>
            <a:off x="1507205" y="838567"/>
            <a:ext cx="2512490" cy="3347957"/>
          </a:xfrm>
          <a:prstGeom prst="rect">
            <a:avLst/>
          </a:prstGeom>
          <a:noFill/>
          <a:ln>
            <a:noFill/>
          </a:ln>
        </p:spPr>
      </p:pic>
      <p:sp>
        <p:nvSpPr>
          <p:cNvPr id="634" name="Google Shape;634;p58"/>
          <p:cNvSpPr txBox="1">
            <a:spLocks noGrp="1"/>
          </p:cNvSpPr>
          <p:nvPr>
            <p:ph type="title"/>
          </p:nvPr>
        </p:nvSpPr>
        <p:spPr>
          <a:xfrm>
            <a:off x="5197002" y="1340300"/>
            <a:ext cx="2630400" cy="1230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3400" dirty="0"/>
              <a:t>REQUEST FREE MATERIALS</a:t>
            </a:r>
            <a:endParaRPr sz="3400" dirty="0"/>
          </a:p>
        </p:txBody>
      </p:sp>
      <p:cxnSp>
        <p:nvCxnSpPr>
          <p:cNvPr id="636" name="Google Shape;636;p58">
            <a:hlinkClick r:id="" action="ppaction://hlinkshowjump?jump=nextslide"/>
          </p:cNvPr>
          <p:cNvCxnSpPr/>
          <p:nvPr/>
        </p:nvCxnSpPr>
        <p:spPr>
          <a:xfrm>
            <a:off x="8499238" y="4922338"/>
            <a:ext cx="470700" cy="0"/>
          </a:xfrm>
          <a:prstGeom prst="straightConnector1">
            <a:avLst/>
          </a:prstGeom>
          <a:noFill/>
          <a:ln w="9525" cap="flat" cmpd="sng">
            <a:solidFill>
              <a:schemeClr val="dk1"/>
            </a:solidFill>
            <a:prstDash val="solid"/>
            <a:round/>
            <a:headEnd type="none" w="med" len="med"/>
            <a:tailEnd type="stealth" w="med" len="med"/>
          </a:ln>
        </p:spPr>
      </p:cxnSp>
      <p:cxnSp>
        <p:nvCxnSpPr>
          <p:cNvPr id="637" name="Google Shape;637;p58">
            <a:hlinkClick r:id="" action="ppaction://hlinkshowjump?jump=previousslide"/>
          </p:cNvPr>
          <p:cNvCxnSpPr/>
          <p:nvPr/>
        </p:nvCxnSpPr>
        <p:spPr>
          <a:xfrm rot="10800000">
            <a:off x="174063" y="221163"/>
            <a:ext cx="467700" cy="0"/>
          </a:xfrm>
          <a:prstGeom prst="straightConnector1">
            <a:avLst/>
          </a:prstGeom>
          <a:noFill/>
          <a:ln w="9525" cap="flat" cmpd="sng">
            <a:solidFill>
              <a:schemeClr val="dk1"/>
            </a:solidFill>
            <a:prstDash val="solid"/>
            <a:round/>
            <a:headEnd type="none" w="med" len="med"/>
            <a:tailEnd type="stealth" w="med" len="med"/>
          </a:ln>
        </p:spPr>
      </p:cxnSp>
      <p:pic>
        <p:nvPicPr>
          <p:cNvPr id="3" name="Picture 2">
            <a:extLst>
              <a:ext uri="{FF2B5EF4-FFF2-40B4-BE49-F238E27FC236}">
                <a16:creationId xmlns:a16="http://schemas.microsoft.com/office/drawing/2014/main" xmlns="" id="{B6B627B6-BCAB-9079-6977-8C4BB4E0B220}"/>
              </a:ext>
            </a:extLst>
          </p:cNvPr>
          <p:cNvPicPr>
            <a:picLocks noChangeAspect="1"/>
          </p:cNvPicPr>
          <p:nvPr/>
        </p:nvPicPr>
        <p:blipFill>
          <a:blip r:embed="rId4"/>
          <a:stretch>
            <a:fillRect/>
          </a:stretch>
        </p:blipFill>
        <p:spPr>
          <a:xfrm>
            <a:off x="3318585" y="2745851"/>
            <a:ext cx="2067213" cy="1952898"/>
          </a:xfrm>
          <a:prstGeom prst="rect">
            <a:avLst/>
          </a:prstGeom>
        </p:spPr>
      </p:pic>
      <p:sp>
        <p:nvSpPr>
          <p:cNvPr id="5" name="Subtitle 4">
            <a:extLst>
              <a:ext uri="{FF2B5EF4-FFF2-40B4-BE49-F238E27FC236}">
                <a16:creationId xmlns:a16="http://schemas.microsoft.com/office/drawing/2014/main" xmlns="" id="{0E485A57-316A-545D-21C0-34056A492307}"/>
              </a:ext>
            </a:extLst>
          </p:cNvPr>
          <p:cNvSpPr>
            <a:spLocks noGrp="1"/>
          </p:cNvSpPr>
          <p:nvPr>
            <p:ph type="subTitle" idx="1"/>
          </p:nvPr>
        </p:nvSpPr>
        <p:spPr>
          <a:xfrm>
            <a:off x="5544032" y="2570600"/>
            <a:ext cx="2630400" cy="1151700"/>
          </a:xfrm>
        </p:spPr>
        <p:txBody>
          <a:bodyPr/>
          <a:lstStyle/>
          <a:p>
            <a:r>
              <a:rPr lang="en-US" dirty="0">
                <a:hlinkClick r:id="rId5"/>
              </a:rPr>
              <a:t>https://missouripoisoncenter.org/materials-category/order-materials/</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73"/>
          <p:cNvSpPr txBox="1">
            <a:spLocks noGrp="1"/>
          </p:cNvSpPr>
          <p:nvPr>
            <p:ph type="title"/>
          </p:nvPr>
        </p:nvSpPr>
        <p:spPr>
          <a:xfrm>
            <a:off x="713225" y="536108"/>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REFERENCES</a:t>
            </a:r>
            <a:endParaRPr dirty="0"/>
          </a:p>
        </p:txBody>
      </p:sp>
      <p:sp>
        <p:nvSpPr>
          <p:cNvPr id="995" name="Google Shape;995;p73"/>
          <p:cNvSpPr txBox="1"/>
          <p:nvPr/>
        </p:nvSpPr>
        <p:spPr>
          <a:xfrm>
            <a:off x="720000" y="1223920"/>
            <a:ext cx="7704000" cy="3292500"/>
          </a:xfrm>
          <a:prstGeom prst="rect">
            <a:avLst/>
          </a:prstGeom>
          <a:noFill/>
          <a:ln>
            <a:noFill/>
          </a:ln>
        </p:spPr>
        <p:txBody>
          <a:bodyPr spcFirstLastPara="1" wrap="square" lIns="91425" tIns="91425" rIns="91425" bIns="91425" anchor="t" anchorCtr="0">
            <a:noAutofit/>
          </a:bodyPr>
          <a:lstStyle/>
          <a:p>
            <a:r>
              <a:rPr lang="en-US" b="0" i="0" dirty="0">
                <a:solidFill>
                  <a:srgbClr val="000000"/>
                </a:solidFill>
                <a:effectLst/>
                <a:latin typeface="Calibri Light" panose="020F0302020204030204" pitchFamily="34" charset="0"/>
                <a:cs typeface="Calibri Light" panose="020F0302020204030204" pitchFamily="34" charset="0"/>
              </a:rPr>
              <a:t>David D. </a:t>
            </a:r>
            <a:r>
              <a:rPr lang="en-US" b="0" i="0" dirty="0" err="1">
                <a:solidFill>
                  <a:srgbClr val="000000"/>
                </a:solidFill>
                <a:effectLst/>
                <a:latin typeface="Calibri Light" panose="020F0302020204030204" pitchFamily="34" charset="0"/>
                <a:cs typeface="Calibri Light" panose="020F0302020204030204" pitchFamily="34" charset="0"/>
              </a:rPr>
              <a:t>Gummin</a:t>
            </a:r>
            <a:r>
              <a:rPr lang="en-US" b="0" i="0" dirty="0">
                <a:solidFill>
                  <a:srgbClr val="000000"/>
                </a:solidFill>
                <a:effectLst/>
                <a:latin typeface="Calibri Light" panose="020F0302020204030204" pitchFamily="34" charset="0"/>
                <a:cs typeface="Calibri Light" panose="020F0302020204030204" pitchFamily="34" charset="0"/>
              </a:rPr>
              <a:t> , James B. Mowry , Michael C. </a:t>
            </a:r>
            <a:r>
              <a:rPr lang="en-US" b="0" i="0" dirty="0" err="1">
                <a:solidFill>
                  <a:srgbClr val="000000"/>
                </a:solidFill>
                <a:effectLst/>
                <a:latin typeface="Calibri Light" panose="020F0302020204030204" pitchFamily="34" charset="0"/>
                <a:cs typeface="Calibri Light" panose="020F0302020204030204" pitchFamily="34" charset="0"/>
              </a:rPr>
              <a:t>Beuhler</a:t>
            </a:r>
            <a:r>
              <a:rPr lang="en-US" b="0" i="0" dirty="0">
                <a:solidFill>
                  <a:srgbClr val="000000"/>
                </a:solidFill>
                <a:effectLst/>
                <a:latin typeface="Calibri Light" panose="020F0302020204030204" pitchFamily="34" charset="0"/>
                <a:cs typeface="Calibri Light" panose="020F0302020204030204" pitchFamily="34" charset="0"/>
              </a:rPr>
              <a:t> , Daniel A. Spyker , Laura J. Rivers , Ryan Feldman , Kaitlyn Brown , Nathaniel P.T. Pham , Alvin C. Bronstein &amp; Carol DesLauriers (2023) 2022 Annual Report of the National Poison Data System® (NPDS) from America’s Poison Centers®: 40th Annual Report, Clinical Toxicology, 61:10, 717-939, DOI: 10.1080/15563650.2023.2268981</a:t>
            </a:r>
          </a:p>
          <a:p>
            <a:endParaRPr lang="en-US" sz="1400" dirty="0">
              <a:latin typeface="Calibri Light" panose="020F0302020204030204" pitchFamily="34" charset="0"/>
              <a:cs typeface="Calibri Light" panose="020F0302020204030204" pitchFamily="34" charset="0"/>
            </a:endParaRPr>
          </a:p>
          <a:p>
            <a:r>
              <a:rPr lang="en-US" sz="1400" dirty="0" err="1">
                <a:latin typeface="Calibri Light" panose="020F0302020204030204" pitchFamily="34" charset="0"/>
                <a:cs typeface="Calibri Light" panose="020F0302020204030204" pitchFamily="34" charset="0"/>
              </a:rPr>
              <a:t>Hammig</a:t>
            </a:r>
            <a:r>
              <a:rPr lang="en-US" sz="1400" dirty="0">
                <a:latin typeface="Calibri Light" panose="020F0302020204030204" pitchFamily="34" charset="0"/>
                <a:cs typeface="Calibri Light" panose="020F0302020204030204" pitchFamily="34" charset="0"/>
              </a:rPr>
              <a:t> B, Jones C, Haldeman S. Pediatric Poisonings Associated With Ingestion of Marijuana Products. J </a:t>
            </a:r>
            <a:r>
              <a:rPr lang="en-US" sz="1400" dirty="0" err="1">
                <a:latin typeface="Calibri Light" panose="020F0302020204030204" pitchFamily="34" charset="0"/>
                <a:cs typeface="Calibri Light" panose="020F0302020204030204" pitchFamily="34" charset="0"/>
              </a:rPr>
              <a:t>Emerg</a:t>
            </a:r>
            <a:r>
              <a:rPr lang="en-US" sz="1400" dirty="0">
                <a:latin typeface="Calibri Light" panose="020F0302020204030204" pitchFamily="34" charset="0"/>
                <a:cs typeface="Calibri Light" panose="020F0302020204030204" pitchFamily="34" charset="0"/>
              </a:rPr>
              <a:t> Med. 2023 Feb;64(2):181-185. </a:t>
            </a:r>
            <a:r>
              <a:rPr lang="en-US" sz="1400" dirty="0" err="1">
                <a:latin typeface="Calibri Light" panose="020F0302020204030204" pitchFamily="34" charset="0"/>
                <a:cs typeface="Calibri Light" panose="020F0302020204030204" pitchFamily="34" charset="0"/>
              </a:rPr>
              <a:t>doi</a:t>
            </a:r>
            <a:r>
              <a:rPr lang="en-US" sz="1400" dirty="0">
                <a:latin typeface="Calibri Light" panose="020F0302020204030204" pitchFamily="34" charset="0"/>
                <a:cs typeface="Calibri Light" panose="020F0302020204030204" pitchFamily="34" charset="0"/>
              </a:rPr>
              <a:t>: 10.1016/j.jemermed.2022.12.025. </a:t>
            </a:r>
            <a:r>
              <a:rPr lang="en-US" sz="1400" dirty="0" err="1">
                <a:latin typeface="Calibri Light" panose="020F0302020204030204" pitchFamily="34" charset="0"/>
                <a:cs typeface="Calibri Light" panose="020F0302020204030204" pitchFamily="34" charset="0"/>
              </a:rPr>
              <a:t>Epub</a:t>
            </a:r>
            <a:r>
              <a:rPr lang="en-US" sz="1400" dirty="0">
                <a:latin typeface="Calibri Light" panose="020F0302020204030204" pitchFamily="34" charset="0"/>
                <a:cs typeface="Calibri Light" panose="020F0302020204030204" pitchFamily="34" charset="0"/>
              </a:rPr>
              <a:t> 2023 Feb 21. </a:t>
            </a:r>
            <a:r>
              <a:rPr lang="en-US" sz="1400" dirty="0" err="1">
                <a:latin typeface="Calibri Light" panose="020F0302020204030204" pitchFamily="34" charset="0"/>
                <a:cs typeface="Calibri Light" panose="020F0302020204030204" pitchFamily="34" charset="0"/>
              </a:rPr>
              <a:t>PMID</a:t>
            </a:r>
            <a:r>
              <a:rPr lang="en-US" sz="1400" dirty="0">
                <a:latin typeface="Calibri Light" panose="020F0302020204030204" pitchFamily="34" charset="0"/>
                <a:cs typeface="Calibri Light" panose="020F0302020204030204" pitchFamily="34" charset="0"/>
              </a:rPr>
              <a:t>: 36822984.</a:t>
            </a:r>
          </a:p>
          <a:p>
            <a:endParaRPr lang="en-US" sz="1400" dirty="0">
              <a:latin typeface="Calibri Light" panose="020F0302020204030204" pitchFamily="34" charset="0"/>
              <a:cs typeface="Calibri Light" panose="020F0302020204030204" pitchFamily="34" charset="0"/>
            </a:endParaRPr>
          </a:p>
          <a:p>
            <a:r>
              <a:rPr lang="en-US" sz="1400" dirty="0">
                <a:latin typeface="Calibri Light" panose="020F0302020204030204" pitchFamily="34" charset="0"/>
                <a:cs typeface="Calibri Light" panose="020F0302020204030204" pitchFamily="34" charset="0"/>
              </a:rPr>
              <a:t>Berg SE, McCann SD. Pediatric Toxicology: An Updated Review. </a:t>
            </a:r>
            <a:r>
              <a:rPr lang="en-US" sz="1400" dirty="0" err="1">
                <a:latin typeface="Calibri Light" panose="020F0302020204030204" pitchFamily="34" charset="0"/>
                <a:cs typeface="Calibri Light" panose="020F0302020204030204" pitchFamily="34" charset="0"/>
              </a:rPr>
              <a:t>Pediatr</a:t>
            </a:r>
            <a:r>
              <a:rPr lang="en-US" sz="1400" dirty="0">
                <a:latin typeface="Calibri Light" panose="020F0302020204030204" pitchFamily="34" charset="0"/>
                <a:cs typeface="Calibri Light" panose="020F0302020204030204" pitchFamily="34" charset="0"/>
              </a:rPr>
              <a:t> Ann. 2023 Apr;52(4):e139-e145. </a:t>
            </a:r>
            <a:r>
              <a:rPr lang="en-US" sz="1400" dirty="0" err="1">
                <a:latin typeface="Calibri Light" panose="020F0302020204030204" pitchFamily="34" charset="0"/>
                <a:cs typeface="Calibri Light" panose="020F0302020204030204" pitchFamily="34" charset="0"/>
              </a:rPr>
              <a:t>doi</a:t>
            </a:r>
            <a:r>
              <a:rPr lang="en-US" sz="1400" dirty="0">
                <a:latin typeface="Calibri Light" panose="020F0302020204030204" pitchFamily="34" charset="0"/>
                <a:cs typeface="Calibri Light" panose="020F0302020204030204" pitchFamily="34" charset="0"/>
              </a:rPr>
              <a:t>: 10.3928/19382359-20230208-05. </a:t>
            </a:r>
            <a:r>
              <a:rPr lang="en-US" sz="1400" dirty="0" err="1">
                <a:latin typeface="Calibri Light" panose="020F0302020204030204" pitchFamily="34" charset="0"/>
                <a:cs typeface="Calibri Light" panose="020F0302020204030204" pitchFamily="34" charset="0"/>
              </a:rPr>
              <a:t>Epub</a:t>
            </a:r>
            <a:r>
              <a:rPr lang="en-US" sz="1400" dirty="0">
                <a:latin typeface="Calibri Light" panose="020F0302020204030204" pitchFamily="34" charset="0"/>
                <a:cs typeface="Calibri Light" panose="020F0302020204030204" pitchFamily="34" charset="0"/>
              </a:rPr>
              <a:t> 2023 Apr 1. </a:t>
            </a:r>
            <a:r>
              <a:rPr lang="en-US" sz="1400" dirty="0" err="1">
                <a:latin typeface="Calibri Light" panose="020F0302020204030204" pitchFamily="34" charset="0"/>
                <a:cs typeface="Calibri Light" panose="020F0302020204030204" pitchFamily="34" charset="0"/>
              </a:rPr>
              <a:t>PMID</a:t>
            </a:r>
            <a:r>
              <a:rPr lang="en-US" sz="1400" dirty="0">
                <a:latin typeface="Calibri Light" panose="020F0302020204030204" pitchFamily="34" charset="0"/>
                <a:cs typeface="Calibri Light" panose="020F0302020204030204" pitchFamily="34" charset="0"/>
              </a:rPr>
              <a:t>: 37036778.</a:t>
            </a:r>
          </a:p>
          <a:p>
            <a:endParaRPr lang="en-US" sz="1400" dirty="0">
              <a:latin typeface="Calibri Light" panose="020F0302020204030204" pitchFamily="34" charset="0"/>
              <a:cs typeface="Calibri Light" panose="020F0302020204030204" pitchFamily="34" charset="0"/>
            </a:endParaRPr>
          </a:p>
          <a:p>
            <a:pPr marL="0" lvl="0" indent="0" algn="l" rtl="0">
              <a:spcBef>
                <a:spcPts val="0"/>
              </a:spcBef>
              <a:spcAft>
                <a:spcPts val="0"/>
              </a:spcAft>
              <a:buNone/>
            </a:pPr>
            <a:endParaRPr i="1" dirty="0">
              <a:solidFill>
                <a:schemeClr val="dk1"/>
              </a:solidFill>
              <a:latin typeface="Gideon Roman"/>
              <a:ea typeface="Gideon Roman"/>
              <a:cs typeface="Gideon Roman"/>
              <a:sym typeface="Gideon Roman"/>
            </a:endParaRPr>
          </a:p>
        </p:txBody>
      </p:sp>
      <p:cxnSp>
        <p:nvCxnSpPr>
          <p:cNvPr id="996" name="Google Shape;996;p73">
            <a:hlinkClick r:id="" action="ppaction://hlinkshowjump?jump=nextslide"/>
          </p:cNvPr>
          <p:cNvCxnSpPr/>
          <p:nvPr/>
        </p:nvCxnSpPr>
        <p:spPr>
          <a:xfrm>
            <a:off x="8499238" y="4922338"/>
            <a:ext cx="470700" cy="0"/>
          </a:xfrm>
          <a:prstGeom prst="straightConnector1">
            <a:avLst/>
          </a:prstGeom>
          <a:noFill/>
          <a:ln w="9525" cap="flat" cmpd="sng">
            <a:solidFill>
              <a:schemeClr val="dk1"/>
            </a:solidFill>
            <a:prstDash val="solid"/>
            <a:round/>
            <a:headEnd type="none" w="med" len="med"/>
            <a:tailEnd type="stealth" w="med" len="med"/>
          </a:ln>
        </p:spPr>
      </p:cxnSp>
      <p:cxnSp>
        <p:nvCxnSpPr>
          <p:cNvPr id="997" name="Google Shape;997;p73">
            <a:hlinkClick r:id="" action="ppaction://hlinkshowjump?jump=previousslide"/>
          </p:cNvPr>
          <p:cNvCxnSpPr/>
          <p:nvPr/>
        </p:nvCxnSpPr>
        <p:spPr>
          <a:xfrm rot="10800000">
            <a:off x="174063" y="221163"/>
            <a:ext cx="467700" cy="0"/>
          </a:xfrm>
          <a:prstGeom prst="straightConnector1">
            <a:avLst/>
          </a:prstGeom>
          <a:noFill/>
          <a:ln w="9525" cap="flat" cmpd="sng">
            <a:solidFill>
              <a:schemeClr val="lt1"/>
            </a:solidFill>
            <a:prstDash val="solid"/>
            <a:round/>
            <a:headEnd type="none" w="med" len="med"/>
            <a:tailEnd type="stealth"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71"/>
          <p:cNvSpPr txBox="1">
            <a:spLocks noGrp="1"/>
          </p:cNvSpPr>
          <p:nvPr>
            <p:ph type="title"/>
          </p:nvPr>
        </p:nvSpPr>
        <p:spPr>
          <a:xfrm>
            <a:off x="2137200" y="248998"/>
            <a:ext cx="4869600" cy="1225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THANKS!</a:t>
            </a:r>
            <a:endParaRPr dirty="0"/>
          </a:p>
        </p:txBody>
      </p:sp>
      <p:sp>
        <p:nvSpPr>
          <p:cNvPr id="966" name="Google Shape;966;p71"/>
          <p:cNvSpPr txBox="1">
            <a:spLocks noGrp="1"/>
          </p:cNvSpPr>
          <p:nvPr>
            <p:ph type="subTitle" idx="1"/>
          </p:nvPr>
        </p:nvSpPr>
        <p:spPr>
          <a:xfrm>
            <a:off x="2137200" y="1302133"/>
            <a:ext cx="4869600" cy="1136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chemeClr val="lt1"/>
                </a:solidFill>
              </a:rPr>
              <a:t>Do you have any questions?</a:t>
            </a:r>
            <a:endParaRPr sz="1800" dirty="0">
              <a:solidFill>
                <a:schemeClr val="lt1"/>
              </a:solidFill>
            </a:endParaRPr>
          </a:p>
          <a:p>
            <a:pPr marL="0" lvl="0" indent="0" algn="ctr" rtl="0">
              <a:spcBef>
                <a:spcPts val="0"/>
              </a:spcBef>
              <a:spcAft>
                <a:spcPts val="0"/>
              </a:spcAft>
              <a:buNone/>
            </a:pPr>
            <a:r>
              <a:rPr lang="en-US" dirty="0">
                <a:solidFill>
                  <a:schemeClr val="lt1"/>
                </a:solidFill>
              </a:rPr>
              <a:t>Amanda.Ruback@ssmhealth.com</a:t>
            </a:r>
            <a:endParaRPr dirty="0">
              <a:solidFill>
                <a:schemeClr val="lt1"/>
              </a:solidFill>
            </a:endParaRPr>
          </a:p>
          <a:p>
            <a:pPr marL="0" lvl="0" indent="0" algn="ctr" rtl="0">
              <a:spcBef>
                <a:spcPts val="0"/>
              </a:spcBef>
              <a:spcAft>
                <a:spcPts val="0"/>
              </a:spcAft>
              <a:buNone/>
            </a:pPr>
            <a:r>
              <a:rPr lang="en-US" dirty="0">
                <a:solidFill>
                  <a:schemeClr val="lt1"/>
                </a:solidFill>
              </a:rPr>
              <a:t>314-612-5719</a:t>
            </a:r>
            <a:endParaRPr dirty="0">
              <a:solidFill>
                <a:schemeClr val="lt1"/>
              </a:solidFill>
            </a:endParaRPr>
          </a:p>
          <a:p>
            <a:pPr marL="0" lvl="0" indent="0" algn="ctr" rtl="0">
              <a:spcBef>
                <a:spcPts val="0"/>
              </a:spcBef>
              <a:spcAft>
                <a:spcPts val="0"/>
              </a:spcAft>
              <a:buNone/>
            </a:pPr>
            <a:r>
              <a:rPr lang="en-US" dirty="0">
                <a:solidFill>
                  <a:schemeClr val="lt1"/>
                </a:solidFill>
              </a:rPr>
              <a:t>Missouripoisoncenter.com</a:t>
            </a:r>
            <a:endParaRPr dirty="0">
              <a:solidFill>
                <a:schemeClr val="lt1"/>
              </a:solidFill>
            </a:endParaRPr>
          </a:p>
        </p:txBody>
      </p:sp>
      <p:sp>
        <p:nvSpPr>
          <p:cNvPr id="967" name="Google Shape;967;p71"/>
          <p:cNvSpPr txBox="1"/>
          <p:nvPr/>
        </p:nvSpPr>
        <p:spPr>
          <a:xfrm>
            <a:off x="2137200" y="4278250"/>
            <a:ext cx="4869600" cy="29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i="1" dirty="0">
                <a:solidFill>
                  <a:schemeClr val="lt1"/>
                </a:solidFill>
                <a:latin typeface="Gideon Roman"/>
                <a:ea typeface="Gideon Roman"/>
                <a:cs typeface="Gideon Roman"/>
                <a:sym typeface="Gideon Roman"/>
              </a:rPr>
              <a:t>Please keep this slide for attribution</a:t>
            </a:r>
            <a:endParaRPr sz="600" i="1" dirty="0">
              <a:solidFill>
                <a:schemeClr val="lt1"/>
              </a:solidFill>
              <a:latin typeface="Gideon Roman"/>
              <a:ea typeface="Gideon Roman"/>
              <a:cs typeface="Gideon Roman"/>
              <a:sym typeface="Gideon Roman"/>
            </a:endParaRPr>
          </a:p>
        </p:txBody>
      </p:sp>
      <p:cxnSp>
        <p:nvCxnSpPr>
          <p:cNvPr id="980" name="Google Shape;980;p71">
            <a:hlinkClick r:id="" action="ppaction://hlinkshowjump?jump=nextslide"/>
          </p:cNvPr>
          <p:cNvCxnSpPr/>
          <p:nvPr/>
        </p:nvCxnSpPr>
        <p:spPr>
          <a:xfrm>
            <a:off x="7931775" y="4883850"/>
            <a:ext cx="958500" cy="0"/>
          </a:xfrm>
          <a:prstGeom prst="straightConnector1">
            <a:avLst/>
          </a:prstGeom>
          <a:noFill/>
          <a:ln w="9525" cap="flat" cmpd="sng">
            <a:solidFill>
              <a:schemeClr val="dk1"/>
            </a:solidFill>
            <a:prstDash val="solid"/>
            <a:round/>
            <a:headEnd type="none" w="med" len="med"/>
            <a:tailEnd type="stealth" w="med" len="med"/>
          </a:ln>
        </p:spPr>
      </p:cxnSp>
      <p:cxnSp>
        <p:nvCxnSpPr>
          <p:cNvPr id="981" name="Google Shape;981;p71">
            <a:hlinkClick r:id="" action="ppaction://hlinkshowjump?jump=previousslide"/>
          </p:cNvPr>
          <p:cNvCxnSpPr/>
          <p:nvPr/>
        </p:nvCxnSpPr>
        <p:spPr>
          <a:xfrm rot="10800000">
            <a:off x="253725" y="259650"/>
            <a:ext cx="962700" cy="0"/>
          </a:xfrm>
          <a:prstGeom prst="straightConnector1">
            <a:avLst/>
          </a:prstGeom>
          <a:noFill/>
          <a:ln w="9525" cap="flat" cmpd="sng">
            <a:solidFill>
              <a:schemeClr val="dk1"/>
            </a:solidFill>
            <a:prstDash val="solid"/>
            <a:round/>
            <a:headEnd type="none" w="med" len="med"/>
            <a:tailEnd type="stealth" w="med" len="med"/>
          </a:ln>
        </p:spPr>
      </p:cxnSp>
      <p:pic>
        <p:nvPicPr>
          <p:cNvPr id="4" name="Graphic 3">
            <a:extLst>
              <a:ext uri="{FF2B5EF4-FFF2-40B4-BE49-F238E27FC236}">
                <a16:creationId xmlns:a16="http://schemas.microsoft.com/office/drawing/2014/main" xmlns="" id="{790698EC-3EAD-5A45-C0E3-12FFCD010F1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984564" y="2438833"/>
            <a:ext cx="1174872" cy="117487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cxnSp>
        <p:nvCxnSpPr>
          <p:cNvPr id="338" name="Google Shape;338;p40">
            <a:hlinkClick r:id="" action="ppaction://hlinkshowjump?jump=nextslide"/>
          </p:cNvPr>
          <p:cNvCxnSpPr/>
          <p:nvPr/>
        </p:nvCxnSpPr>
        <p:spPr>
          <a:xfrm>
            <a:off x="7931775" y="4883850"/>
            <a:ext cx="958500" cy="0"/>
          </a:xfrm>
          <a:prstGeom prst="straightConnector1">
            <a:avLst/>
          </a:prstGeom>
          <a:noFill/>
          <a:ln w="9525" cap="flat" cmpd="sng">
            <a:solidFill>
              <a:schemeClr val="dk1"/>
            </a:solidFill>
            <a:prstDash val="solid"/>
            <a:round/>
            <a:headEnd type="none" w="med" len="med"/>
            <a:tailEnd type="stealth" w="med" len="med"/>
          </a:ln>
        </p:spPr>
      </p:cxnSp>
      <p:cxnSp>
        <p:nvCxnSpPr>
          <p:cNvPr id="339" name="Google Shape;339;p40">
            <a:hlinkClick r:id="" action="ppaction://hlinkshowjump?jump=previousslide"/>
          </p:cNvPr>
          <p:cNvCxnSpPr/>
          <p:nvPr/>
        </p:nvCxnSpPr>
        <p:spPr>
          <a:xfrm rot="10800000">
            <a:off x="253725" y="259650"/>
            <a:ext cx="962700" cy="0"/>
          </a:xfrm>
          <a:prstGeom prst="straightConnector1">
            <a:avLst/>
          </a:prstGeom>
          <a:noFill/>
          <a:ln w="9525" cap="flat" cmpd="sng">
            <a:solidFill>
              <a:schemeClr val="dk1"/>
            </a:solidFill>
            <a:prstDash val="solid"/>
            <a:round/>
            <a:headEnd type="none" w="med" len="med"/>
            <a:tailEnd type="stealth" w="med" len="med"/>
          </a:ln>
        </p:spPr>
      </p:cxnSp>
      <p:pic>
        <p:nvPicPr>
          <p:cNvPr id="5" name="Picture Placeholder 7" descr="MPj04096570000[1]">
            <a:extLst>
              <a:ext uri="{FF2B5EF4-FFF2-40B4-BE49-F238E27FC236}">
                <a16:creationId xmlns:a16="http://schemas.microsoft.com/office/drawing/2014/main" xmlns="" id="{E9AAD860-7937-36D1-0DBD-4340F98229D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t="17449" b="17449"/>
          <a:stretch>
            <a:fillRect/>
          </a:stretch>
        </p:blipFill>
        <p:spPr bwMode="auto">
          <a:xfrm>
            <a:off x="5336853" y="497042"/>
            <a:ext cx="3553422" cy="346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 name="Content Placeholder 9">
            <a:extLst>
              <a:ext uri="{FF2B5EF4-FFF2-40B4-BE49-F238E27FC236}">
                <a16:creationId xmlns:a16="http://schemas.microsoft.com/office/drawing/2014/main" xmlns="" id="{31259039-BCCE-5D14-DF85-B2D7507F1D0F}"/>
              </a:ext>
            </a:extLst>
          </p:cNvPr>
          <p:cNvGraphicFramePr>
            <a:graphicFrameLocks/>
          </p:cNvGraphicFramePr>
          <p:nvPr>
            <p:extLst>
              <p:ext uri="{D42A27DB-BD31-4B8C-83A1-F6EECF244321}">
                <p14:modId xmlns:p14="http://schemas.microsoft.com/office/powerpoint/2010/main" xmlns="" val="3424346627"/>
              </p:ext>
            </p:extLst>
          </p:nvPr>
        </p:nvGraphicFramePr>
        <p:xfrm>
          <a:off x="1300804" y="432351"/>
          <a:ext cx="4036049" cy="40456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Google Shape;643;p59">
            <a:extLst>
              <a:ext uri="{FF2B5EF4-FFF2-40B4-BE49-F238E27FC236}">
                <a16:creationId xmlns:a16="http://schemas.microsoft.com/office/drawing/2014/main" xmlns="" id="{3CC5AABA-44E5-A9FE-FAB6-4CF5C6C560AA}"/>
              </a:ext>
            </a:extLst>
          </p:cNvPr>
          <p:cNvSpPr txBox="1">
            <a:spLocks noGrp="1"/>
          </p:cNvSpPr>
          <p:nvPr>
            <p:ph type="subTitle" idx="1"/>
          </p:nvPr>
        </p:nvSpPr>
        <p:spPr>
          <a:xfrm>
            <a:off x="6582824" y="3988026"/>
            <a:ext cx="2845200" cy="122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5 Years and Younger</a:t>
            </a:r>
            <a:endParaRPr sz="1800" dirty="0"/>
          </a:p>
        </p:txBody>
      </p:sp>
    </p:spTree>
    <p:extLst>
      <p:ext uri="{BB962C8B-B14F-4D97-AF65-F5344CB8AC3E}">
        <p14:creationId xmlns:p14="http://schemas.microsoft.com/office/powerpoint/2010/main" xmlns="" val="3089350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53"/>
          <p:cNvPicPr preferRelativeResize="0">
            <a:picLocks noGrp="1"/>
          </p:cNvPicPr>
          <p:nvPr>
            <p:ph type="pic" idx="2"/>
          </p:nvPr>
        </p:nvPicPr>
        <p:blipFill>
          <a:blip r:embed="rId3"/>
          <a:srcRect l="694" r="694"/>
          <a:stretch/>
        </p:blipFill>
        <p:spPr>
          <a:xfrm>
            <a:off x="4785525" y="738450"/>
            <a:ext cx="3866400" cy="3831000"/>
          </a:xfrm>
          <a:prstGeom prst="round2SameRect">
            <a:avLst>
              <a:gd name="adj1" fmla="val 50000"/>
              <a:gd name="adj2" fmla="val 0"/>
            </a:avLst>
          </a:prstGeom>
        </p:spPr>
      </p:pic>
      <p:cxnSp>
        <p:nvCxnSpPr>
          <p:cNvPr id="568" name="Google Shape;568;p53">
            <a:hlinkClick r:id="" action="ppaction://hlinkshowjump?jump=nextslide"/>
          </p:cNvPr>
          <p:cNvCxnSpPr/>
          <p:nvPr/>
        </p:nvCxnSpPr>
        <p:spPr>
          <a:xfrm>
            <a:off x="8499238" y="4922338"/>
            <a:ext cx="470700" cy="0"/>
          </a:xfrm>
          <a:prstGeom prst="straightConnector1">
            <a:avLst/>
          </a:prstGeom>
          <a:noFill/>
          <a:ln w="9525" cap="flat" cmpd="sng">
            <a:solidFill>
              <a:schemeClr val="dk1"/>
            </a:solidFill>
            <a:prstDash val="solid"/>
            <a:round/>
            <a:headEnd type="none" w="med" len="med"/>
            <a:tailEnd type="stealth" w="med" len="med"/>
          </a:ln>
        </p:spPr>
      </p:cxnSp>
      <p:cxnSp>
        <p:nvCxnSpPr>
          <p:cNvPr id="569" name="Google Shape;569;p53">
            <a:hlinkClick r:id="" action="ppaction://hlinkshowjump?jump=previousslide"/>
          </p:cNvPr>
          <p:cNvCxnSpPr/>
          <p:nvPr/>
        </p:nvCxnSpPr>
        <p:spPr>
          <a:xfrm rot="10800000">
            <a:off x="174063" y="221163"/>
            <a:ext cx="467700" cy="0"/>
          </a:xfrm>
          <a:prstGeom prst="straightConnector1">
            <a:avLst/>
          </a:prstGeom>
          <a:noFill/>
          <a:ln w="9525" cap="flat" cmpd="sng">
            <a:solidFill>
              <a:schemeClr val="dk1"/>
            </a:solidFill>
            <a:prstDash val="solid"/>
            <a:round/>
            <a:headEnd type="none" w="med" len="med"/>
            <a:tailEnd type="stealth" w="med" len="med"/>
          </a:ln>
        </p:spPr>
      </p:cxnSp>
      <p:graphicFrame>
        <p:nvGraphicFramePr>
          <p:cNvPr id="9" name="Content Placeholder 9">
            <a:extLst>
              <a:ext uri="{FF2B5EF4-FFF2-40B4-BE49-F238E27FC236}">
                <a16:creationId xmlns:a16="http://schemas.microsoft.com/office/drawing/2014/main" xmlns="" id="{DBB75E39-DB9A-7322-932B-B90F27B406AE}"/>
              </a:ext>
            </a:extLst>
          </p:cNvPr>
          <p:cNvGraphicFramePr>
            <a:graphicFrameLocks/>
          </p:cNvGraphicFramePr>
          <p:nvPr>
            <p:extLst>
              <p:ext uri="{D42A27DB-BD31-4B8C-83A1-F6EECF244321}">
                <p14:modId xmlns:p14="http://schemas.microsoft.com/office/powerpoint/2010/main" xmlns="" val="2588118290"/>
              </p:ext>
            </p:extLst>
          </p:nvPr>
        </p:nvGraphicFramePr>
        <p:xfrm>
          <a:off x="174063" y="353219"/>
          <a:ext cx="4036049" cy="40456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Google Shape;643;p59">
            <a:extLst>
              <a:ext uri="{FF2B5EF4-FFF2-40B4-BE49-F238E27FC236}">
                <a16:creationId xmlns:a16="http://schemas.microsoft.com/office/drawing/2014/main" xmlns="" id="{C99D49FD-EB54-525F-79F7-B466D30D8102}"/>
              </a:ext>
            </a:extLst>
          </p:cNvPr>
          <p:cNvSpPr txBox="1">
            <a:spLocks noGrp="1"/>
          </p:cNvSpPr>
          <p:nvPr>
            <p:ph type="subTitle" idx="1"/>
          </p:nvPr>
        </p:nvSpPr>
        <p:spPr>
          <a:xfrm>
            <a:off x="7229325" y="4639788"/>
            <a:ext cx="2845200" cy="122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6-12 Years</a:t>
            </a:r>
            <a:endParaRPr sz="1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cxnSp>
        <p:nvCxnSpPr>
          <p:cNvPr id="338" name="Google Shape;338;p40">
            <a:hlinkClick r:id="" action="ppaction://hlinkshowjump?jump=nextslide"/>
          </p:cNvPr>
          <p:cNvCxnSpPr/>
          <p:nvPr/>
        </p:nvCxnSpPr>
        <p:spPr>
          <a:xfrm>
            <a:off x="7931775" y="4883850"/>
            <a:ext cx="958500" cy="0"/>
          </a:xfrm>
          <a:prstGeom prst="straightConnector1">
            <a:avLst/>
          </a:prstGeom>
          <a:noFill/>
          <a:ln w="9525" cap="flat" cmpd="sng">
            <a:solidFill>
              <a:schemeClr val="dk1"/>
            </a:solidFill>
            <a:prstDash val="solid"/>
            <a:round/>
            <a:headEnd type="none" w="med" len="med"/>
            <a:tailEnd type="stealth" w="med" len="med"/>
          </a:ln>
        </p:spPr>
      </p:cxnSp>
      <p:cxnSp>
        <p:nvCxnSpPr>
          <p:cNvPr id="339" name="Google Shape;339;p40">
            <a:hlinkClick r:id="" action="ppaction://hlinkshowjump?jump=previousslide"/>
          </p:cNvPr>
          <p:cNvCxnSpPr/>
          <p:nvPr/>
        </p:nvCxnSpPr>
        <p:spPr>
          <a:xfrm rot="10800000">
            <a:off x="253725" y="259650"/>
            <a:ext cx="962700" cy="0"/>
          </a:xfrm>
          <a:prstGeom prst="straightConnector1">
            <a:avLst/>
          </a:prstGeom>
          <a:noFill/>
          <a:ln w="9525" cap="flat" cmpd="sng">
            <a:solidFill>
              <a:schemeClr val="dk1"/>
            </a:solidFill>
            <a:prstDash val="solid"/>
            <a:round/>
            <a:headEnd type="none" w="med" len="med"/>
            <a:tailEnd type="stealth" w="med" len="med"/>
          </a:ln>
        </p:spPr>
      </p:cxnSp>
      <p:pic>
        <p:nvPicPr>
          <p:cNvPr id="5" name="Picture Placeholder 7">
            <a:extLst>
              <a:ext uri="{FF2B5EF4-FFF2-40B4-BE49-F238E27FC236}">
                <a16:creationId xmlns:a16="http://schemas.microsoft.com/office/drawing/2014/main" xmlns="" id="{E9AAD860-7937-36D1-0DBD-4340F98229D5}"/>
              </a:ext>
            </a:extLst>
          </p:cNvPr>
          <p:cNvPicPr>
            <a:picLocks noChangeAspect="1" noChangeArrowheads="1"/>
          </p:cNvPicPr>
          <p:nvPr/>
        </p:nvPicPr>
        <p:blipFill>
          <a:blip r:embed="rId3"/>
          <a:srcRect t="46" b="46"/>
          <a:stretch/>
        </p:blipFill>
        <p:spPr bwMode="auto">
          <a:xfrm>
            <a:off x="5357635" y="497042"/>
            <a:ext cx="3553422" cy="346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Google Shape;643;p59">
            <a:extLst>
              <a:ext uri="{FF2B5EF4-FFF2-40B4-BE49-F238E27FC236}">
                <a16:creationId xmlns:a16="http://schemas.microsoft.com/office/drawing/2014/main" xmlns="" id="{3CC5AABA-44E5-A9FE-FAB6-4CF5C6C560AA}"/>
              </a:ext>
            </a:extLst>
          </p:cNvPr>
          <p:cNvSpPr txBox="1">
            <a:spLocks noGrp="1"/>
          </p:cNvSpPr>
          <p:nvPr>
            <p:ph type="subTitle" idx="1"/>
          </p:nvPr>
        </p:nvSpPr>
        <p:spPr>
          <a:xfrm>
            <a:off x="6582824" y="3988026"/>
            <a:ext cx="2845200" cy="122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Tweens and Teens</a:t>
            </a:r>
            <a:endParaRPr sz="1800" dirty="0"/>
          </a:p>
        </p:txBody>
      </p:sp>
      <p:graphicFrame>
        <p:nvGraphicFramePr>
          <p:cNvPr id="2" name="Content Placeholder 9">
            <a:extLst>
              <a:ext uri="{FF2B5EF4-FFF2-40B4-BE49-F238E27FC236}">
                <a16:creationId xmlns:a16="http://schemas.microsoft.com/office/drawing/2014/main" xmlns="" id="{93F18157-D9D3-A7D7-BF52-DD5ACE101C74}"/>
              </a:ext>
            </a:extLst>
          </p:cNvPr>
          <p:cNvGraphicFramePr>
            <a:graphicFrameLocks/>
          </p:cNvGraphicFramePr>
          <p:nvPr>
            <p:extLst>
              <p:ext uri="{D42A27DB-BD31-4B8C-83A1-F6EECF244321}">
                <p14:modId xmlns:p14="http://schemas.microsoft.com/office/powerpoint/2010/main" xmlns="" val="3866621901"/>
              </p:ext>
            </p:extLst>
          </p:nvPr>
        </p:nvGraphicFramePr>
        <p:xfrm>
          <a:off x="1300804" y="208345"/>
          <a:ext cx="4036049" cy="40456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179415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1"/>
          <p:cNvSpPr txBox="1">
            <a:spLocks noGrp="1"/>
          </p:cNvSpPr>
          <p:nvPr>
            <p:ph type="title"/>
          </p:nvPr>
        </p:nvSpPr>
        <p:spPr>
          <a:xfrm>
            <a:off x="720319" y="2221125"/>
            <a:ext cx="4455300" cy="1460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SIX COMMON AND CONCERNING POISONS</a:t>
            </a:r>
            <a:endParaRPr dirty="0"/>
          </a:p>
        </p:txBody>
      </p:sp>
      <p:sp>
        <p:nvSpPr>
          <p:cNvPr id="347" name="Google Shape;347;p41"/>
          <p:cNvSpPr txBox="1">
            <a:spLocks noGrp="1"/>
          </p:cNvSpPr>
          <p:nvPr>
            <p:ph type="title" idx="2"/>
          </p:nvPr>
        </p:nvSpPr>
        <p:spPr>
          <a:xfrm>
            <a:off x="6637258" y="2530436"/>
            <a:ext cx="1040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348" name="Google Shape;348;p41"/>
          <p:cNvSpPr txBox="1"/>
          <p:nvPr/>
        </p:nvSpPr>
        <p:spPr>
          <a:xfrm>
            <a:off x="6637350" y="1201475"/>
            <a:ext cx="1040400" cy="94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0">
                <a:solidFill>
                  <a:schemeClr val="dk2"/>
                </a:solidFill>
                <a:latin typeface="Gilda Display"/>
                <a:ea typeface="Gilda Display"/>
                <a:cs typeface="Gilda Display"/>
                <a:sym typeface="Gilda Display"/>
              </a:rPr>
              <a:t>“</a:t>
            </a:r>
            <a:endParaRPr sz="13000">
              <a:solidFill>
                <a:schemeClr val="dk2"/>
              </a:solidFill>
              <a:latin typeface="Gilda Display"/>
              <a:ea typeface="Gilda Display"/>
              <a:cs typeface="Gilda Display"/>
              <a:sym typeface="Gilda Display"/>
            </a:endParaRPr>
          </a:p>
        </p:txBody>
      </p:sp>
      <p:cxnSp>
        <p:nvCxnSpPr>
          <p:cNvPr id="349" name="Google Shape;349;p41">
            <a:hlinkClick r:id="" action="ppaction://hlinkshowjump?jump=nextslide"/>
          </p:cNvPr>
          <p:cNvCxnSpPr/>
          <p:nvPr/>
        </p:nvCxnSpPr>
        <p:spPr>
          <a:xfrm>
            <a:off x="7931775" y="4883850"/>
            <a:ext cx="958500" cy="0"/>
          </a:xfrm>
          <a:prstGeom prst="straightConnector1">
            <a:avLst/>
          </a:prstGeom>
          <a:noFill/>
          <a:ln w="9525" cap="flat" cmpd="sng">
            <a:solidFill>
              <a:schemeClr val="dk1"/>
            </a:solidFill>
            <a:prstDash val="solid"/>
            <a:round/>
            <a:headEnd type="none" w="med" len="med"/>
            <a:tailEnd type="stealth" w="med" len="med"/>
          </a:ln>
        </p:spPr>
      </p:cxnSp>
      <p:cxnSp>
        <p:nvCxnSpPr>
          <p:cNvPr id="350" name="Google Shape;350;p41">
            <a:hlinkClick r:id="" action="ppaction://hlinkshowjump?jump=previousslide"/>
          </p:cNvPr>
          <p:cNvCxnSpPr/>
          <p:nvPr/>
        </p:nvCxnSpPr>
        <p:spPr>
          <a:xfrm rot="10800000">
            <a:off x="253725" y="259650"/>
            <a:ext cx="962700" cy="0"/>
          </a:xfrm>
          <a:prstGeom prst="straightConnector1">
            <a:avLst/>
          </a:prstGeom>
          <a:noFill/>
          <a:ln w="9525" cap="flat" cmpd="sng">
            <a:solidFill>
              <a:schemeClr val="dk1"/>
            </a:solidFill>
            <a:prstDash val="solid"/>
            <a:round/>
            <a:headEnd type="none" w="med" len="med"/>
            <a:tailEnd type="stealth"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9"/>
          <p:cNvSpPr/>
          <p:nvPr/>
        </p:nvSpPr>
        <p:spPr>
          <a:xfrm rot="-5400000">
            <a:off x="4428675" y="428100"/>
            <a:ext cx="2127900" cy="73029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ideon Roman"/>
              <a:ea typeface="Gideon Roman"/>
              <a:cs typeface="Gideon Roman"/>
              <a:sym typeface="Gideon Roman"/>
            </a:endParaRPr>
          </a:p>
        </p:txBody>
      </p:sp>
      <p:sp>
        <p:nvSpPr>
          <p:cNvPr id="525" name="Google Shape;525;p49"/>
          <p:cNvSpPr txBox="1">
            <a:spLocks noGrp="1"/>
          </p:cNvSpPr>
          <p:nvPr>
            <p:ph type="title"/>
          </p:nvPr>
        </p:nvSpPr>
        <p:spPr>
          <a:xfrm>
            <a:off x="1975358" y="3547650"/>
            <a:ext cx="5739300" cy="53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5400" dirty="0"/>
              <a:t>CLEANING PRODUCTS</a:t>
            </a:r>
            <a:endParaRPr sz="5400" dirty="0"/>
          </a:p>
        </p:txBody>
      </p:sp>
      <p:cxnSp>
        <p:nvCxnSpPr>
          <p:cNvPr id="526" name="Google Shape;526;p49">
            <a:hlinkClick r:id="" action="ppaction://hlinkshowjump?jump=nextslide"/>
          </p:cNvPr>
          <p:cNvCxnSpPr/>
          <p:nvPr/>
        </p:nvCxnSpPr>
        <p:spPr>
          <a:xfrm>
            <a:off x="7931775" y="4883850"/>
            <a:ext cx="958500" cy="0"/>
          </a:xfrm>
          <a:prstGeom prst="straightConnector1">
            <a:avLst/>
          </a:prstGeom>
          <a:noFill/>
          <a:ln w="9525" cap="flat" cmpd="sng">
            <a:solidFill>
              <a:schemeClr val="lt1"/>
            </a:solidFill>
            <a:prstDash val="solid"/>
            <a:round/>
            <a:headEnd type="none" w="med" len="med"/>
            <a:tailEnd type="stealth" w="med" len="med"/>
          </a:ln>
        </p:spPr>
      </p:cxnSp>
      <p:cxnSp>
        <p:nvCxnSpPr>
          <p:cNvPr id="527" name="Google Shape;527;p49">
            <a:hlinkClick r:id="" action="ppaction://hlinkshowjump?jump=previousslide"/>
          </p:cNvPr>
          <p:cNvCxnSpPr/>
          <p:nvPr/>
        </p:nvCxnSpPr>
        <p:spPr>
          <a:xfrm rot="10800000">
            <a:off x="253725" y="259650"/>
            <a:ext cx="962700" cy="0"/>
          </a:xfrm>
          <a:prstGeom prst="straightConnector1">
            <a:avLst/>
          </a:prstGeom>
          <a:noFill/>
          <a:ln w="9525" cap="flat" cmpd="sng">
            <a:solidFill>
              <a:schemeClr val="dk1"/>
            </a:solidFill>
            <a:prstDash val="solid"/>
            <a:round/>
            <a:headEnd type="none" w="med" len="med"/>
            <a:tailEnd type="stealth" w="med" len="med"/>
          </a:ln>
        </p:spPr>
      </p:cxnSp>
      <p:pic>
        <p:nvPicPr>
          <p:cNvPr id="4" name="Google Shape;366;p43">
            <a:extLst>
              <a:ext uri="{FF2B5EF4-FFF2-40B4-BE49-F238E27FC236}">
                <a16:creationId xmlns:a16="http://schemas.microsoft.com/office/drawing/2014/main" xmlns="" id="{B3FABBFC-C061-8553-FDA2-645B7B778F3C}"/>
              </a:ext>
            </a:extLst>
          </p:cNvPr>
          <p:cNvPicPr preferRelativeResize="0">
            <a:picLocks/>
          </p:cNvPicPr>
          <p:nvPr/>
        </p:nvPicPr>
        <p:blipFill>
          <a:blip r:embed="rId3"/>
          <a:srcRect l="24995" r="24995"/>
          <a:stretch/>
        </p:blipFill>
        <p:spPr>
          <a:xfrm>
            <a:off x="735075" y="405473"/>
            <a:ext cx="2667300" cy="3533400"/>
          </a:xfrm>
          <a:prstGeom prst="round2SameRect">
            <a:avLst>
              <a:gd name="adj1" fmla="val 50000"/>
              <a:gd name="adj2" fmla="val 0"/>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3" name="Google Shape;403;p45"/>
          <p:cNvSpPr txBox="1">
            <a:spLocks noGrp="1"/>
          </p:cNvSpPr>
          <p:nvPr>
            <p:ph type="subTitle" idx="4"/>
          </p:nvPr>
        </p:nvSpPr>
        <p:spPr>
          <a:xfrm>
            <a:off x="331480" y="2894308"/>
            <a:ext cx="22425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a:t>Drain Cleaners</a:t>
            </a:r>
            <a:endParaRPr sz="3200" dirty="0"/>
          </a:p>
        </p:txBody>
      </p:sp>
      <p:sp>
        <p:nvSpPr>
          <p:cNvPr id="404" name="Google Shape;404;p45"/>
          <p:cNvSpPr txBox="1">
            <a:spLocks noGrp="1"/>
          </p:cNvSpPr>
          <p:nvPr>
            <p:ph type="subTitle" idx="5"/>
          </p:nvPr>
        </p:nvSpPr>
        <p:spPr>
          <a:xfrm>
            <a:off x="3208949" y="2894308"/>
            <a:ext cx="22425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a:t>Toliet Bowl Cleaners</a:t>
            </a:r>
            <a:endParaRPr sz="3200" dirty="0"/>
          </a:p>
        </p:txBody>
      </p:sp>
      <p:sp>
        <p:nvSpPr>
          <p:cNvPr id="405" name="Google Shape;405;p45"/>
          <p:cNvSpPr txBox="1">
            <a:spLocks noGrp="1"/>
          </p:cNvSpPr>
          <p:nvPr>
            <p:ph type="subTitle" idx="6"/>
          </p:nvPr>
        </p:nvSpPr>
        <p:spPr>
          <a:xfrm>
            <a:off x="6189540" y="2899077"/>
            <a:ext cx="22425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a:t>Laundry Detergent</a:t>
            </a:r>
            <a:endParaRPr sz="3200" dirty="0"/>
          </a:p>
        </p:txBody>
      </p:sp>
      <p:cxnSp>
        <p:nvCxnSpPr>
          <p:cNvPr id="414" name="Google Shape;414;p45">
            <a:hlinkClick r:id="" action="ppaction://hlinkshowjump?jump=nextslide"/>
          </p:cNvPr>
          <p:cNvCxnSpPr/>
          <p:nvPr/>
        </p:nvCxnSpPr>
        <p:spPr>
          <a:xfrm>
            <a:off x="8499238" y="4922338"/>
            <a:ext cx="470700" cy="0"/>
          </a:xfrm>
          <a:prstGeom prst="straightConnector1">
            <a:avLst/>
          </a:prstGeom>
          <a:noFill/>
          <a:ln w="9525" cap="flat" cmpd="sng">
            <a:solidFill>
              <a:schemeClr val="dk1"/>
            </a:solidFill>
            <a:prstDash val="solid"/>
            <a:round/>
            <a:headEnd type="none" w="med" len="med"/>
            <a:tailEnd type="stealth" w="med" len="med"/>
          </a:ln>
        </p:spPr>
      </p:cxnSp>
      <p:cxnSp>
        <p:nvCxnSpPr>
          <p:cNvPr id="415" name="Google Shape;415;p45">
            <a:hlinkClick r:id="" action="ppaction://hlinkshowjump?jump=previousslide"/>
          </p:cNvPr>
          <p:cNvCxnSpPr/>
          <p:nvPr/>
        </p:nvCxnSpPr>
        <p:spPr>
          <a:xfrm rot="10800000">
            <a:off x="174063" y="221163"/>
            <a:ext cx="467700" cy="0"/>
          </a:xfrm>
          <a:prstGeom prst="straightConnector1">
            <a:avLst/>
          </a:prstGeom>
          <a:noFill/>
          <a:ln w="9525" cap="flat" cmpd="sng">
            <a:solidFill>
              <a:schemeClr val="dk1"/>
            </a:solidFill>
            <a:prstDash val="solid"/>
            <a:round/>
            <a:headEnd type="none" w="med" len="med"/>
            <a:tailEnd type="stealth" w="med" len="med"/>
          </a:ln>
        </p:spPr>
      </p:cxnSp>
      <p:pic>
        <p:nvPicPr>
          <p:cNvPr id="9" name="Graphic 8" descr="Toilet outline">
            <a:extLst>
              <a:ext uri="{FF2B5EF4-FFF2-40B4-BE49-F238E27FC236}">
                <a16:creationId xmlns:a16="http://schemas.microsoft.com/office/drawing/2014/main" xmlns="" id="{F8B211D6-2937-DA81-F31B-90B9FF059A9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780693" y="1261018"/>
            <a:ext cx="1099013" cy="1099013"/>
          </a:xfrm>
          <a:prstGeom prst="rect">
            <a:avLst/>
          </a:prstGeom>
        </p:spPr>
      </p:pic>
      <p:pic>
        <p:nvPicPr>
          <p:cNvPr id="11" name="Graphic 10" descr="Washing Machine outline">
            <a:extLst>
              <a:ext uri="{FF2B5EF4-FFF2-40B4-BE49-F238E27FC236}">
                <a16:creationId xmlns:a16="http://schemas.microsoft.com/office/drawing/2014/main" xmlns="" id="{056C18A8-997A-0690-566E-C9EB94D5FB8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761283" y="1261018"/>
            <a:ext cx="1099013" cy="1099013"/>
          </a:xfrm>
          <a:prstGeom prst="rect">
            <a:avLst/>
          </a:prstGeom>
        </p:spPr>
      </p:pic>
      <p:pic>
        <p:nvPicPr>
          <p:cNvPr id="13" name="Graphic 12" descr="Sink outline">
            <a:extLst>
              <a:ext uri="{FF2B5EF4-FFF2-40B4-BE49-F238E27FC236}">
                <a16:creationId xmlns:a16="http://schemas.microsoft.com/office/drawing/2014/main" xmlns="" id="{B88A9CF4-90FF-E403-A315-3136506AF4B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39361" y="1097155"/>
            <a:ext cx="1426738" cy="1426738"/>
          </a:xfrm>
          <a:prstGeom prst="rect">
            <a:avLst/>
          </a:prstGeom>
        </p:spPr>
      </p:pic>
    </p:spTree>
  </p:cSld>
  <p:clrMapOvr>
    <a:masterClrMapping/>
  </p:clrMapOvr>
</p:sld>
</file>

<file path=ppt/theme/theme1.xml><?xml version="1.0" encoding="utf-8"?>
<a:theme xmlns:a="http://schemas.openxmlformats.org/drawingml/2006/main" name="Argumentative Fallacy by Slidesgo">
  <a:themeElements>
    <a:clrScheme name="Simple Light">
      <a:dk1>
        <a:srgbClr val="19233A"/>
      </a:dk1>
      <a:lt1>
        <a:srgbClr val="F2EEE7"/>
      </a:lt1>
      <a:dk2>
        <a:srgbClr val="DFCCB3"/>
      </a:dk2>
      <a:lt2>
        <a:srgbClr val="E1EAF0"/>
      </a:lt2>
      <a:accent1>
        <a:srgbClr val="AAA8A2"/>
      </a:accent1>
      <a:accent2>
        <a:srgbClr val="FFFFFF"/>
      </a:accent2>
      <a:accent3>
        <a:srgbClr val="FFFFFF"/>
      </a:accent3>
      <a:accent4>
        <a:srgbClr val="FFFFFF"/>
      </a:accent4>
      <a:accent5>
        <a:srgbClr val="FFFFFF"/>
      </a:accent5>
      <a:accent6>
        <a:srgbClr val="FFFFFF"/>
      </a:accent6>
      <a:hlink>
        <a:srgbClr val="1923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422</TotalTime>
  <Words>1916</Words>
  <Application>Microsoft Office PowerPoint</Application>
  <PresentationFormat>On-screen Show (16:9)</PresentationFormat>
  <Paragraphs>280</Paragraphs>
  <Slides>33</Slides>
  <Notes>33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Arial</vt:lpstr>
      <vt:lpstr>Gilda Display</vt:lpstr>
      <vt:lpstr>Gideon Roman</vt:lpstr>
      <vt:lpstr>Bebas Neue</vt:lpstr>
      <vt:lpstr>Anaheim</vt:lpstr>
      <vt:lpstr>Calibri</vt:lpstr>
      <vt:lpstr>Calibri Light</vt:lpstr>
      <vt:lpstr>Roboto</vt:lpstr>
      <vt:lpstr>inherit</vt:lpstr>
      <vt:lpstr>Oswald</vt:lpstr>
      <vt:lpstr>Open Sans</vt:lpstr>
      <vt:lpstr>Nunito Light</vt:lpstr>
      <vt:lpstr>Argumentative Fallacy by Slidesgo</vt:lpstr>
      <vt:lpstr>Six Common and Concerning Childhood Poisons</vt:lpstr>
      <vt:lpstr>LEARNING OBJECTIVES</vt:lpstr>
      <vt:lpstr>60%</vt:lpstr>
      <vt:lpstr>Slide 4</vt:lpstr>
      <vt:lpstr>Slide 5</vt:lpstr>
      <vt:lpstr>Slide 6</vt:lpstr>
      <vt:lpstr>SIX COMMON AND CONCERNING POISONS</vt:lpstr>
      <vt:lpstr>CLEANING PRODUCTS</vt:lpstr>
      <vt:lpstr>Slide 9</vt:lpstr>
      <vt:lpstr>CANNABIS</vt:lpstr>
      <vt:lpstr>Slide 11</vt:lpstr>
      <vt:lpstr>Cannabis Symptoms in Children</vt:lpstr>
      <vt:lpstr>MEDICATION</vt:lpstr>
      <vt:lpstr>Percent of exposures that involve medicine</vt:lpstr>
      <vt:lpstr>GARAGE STUFF</vt:lpstr>
      <vt:lpstr>TOYS</vt:lpstr>
      <vt:lpstr>CARBON MONOXIDE</vt:lpstr>
      <vt:lpstr>420</vt:lpstr>
      <vt:lpstr>HOW CAN POISON CENTERS HELP?</vt:lpstr>
      <vt:lpstr>POPULATION SERVED</vt:lpstr>
      <vt:lpstr>WHO IS SERVING MISSOURI?</vt:lpstr>
      <vt:lpstr>Slide 22</vt:lpstr>
      <vt:lpstr>Our goal is to save unnecessary   ED visits</vt:lpstr>
      <vt:lpstr>HARM REDUCTION STRATEGIES</vt:lpstr>
      <vt:lpstr>POISONINGS ARE….</vt:lpstr>
      <vt:lpstr>PREVENT POISONING</vt:lpstr>
      <vt:lpstr>MEDICINE TIPS</vt:lpstr>
      <vt:lpstr>CANNABIS PREVENTION</vt:lpstr>
      <vt:lpstr>CARBON MONOXIDE PREVENTION</vt:lpstr>
      <vt:lpstr>POISON PREVENTON LESSON PLANS</vt:lpstr>
      <vt:lpstr>REQUEST FREE MATERIALS</vt:lpstr>
      <vt:lpstr>REFERENCES</vt:lpstr>
      <vt:lpstr>THANKS!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Six Common and Concerning Childhood Poisons</dc:title>
  <dc:creator>Ruback, Amanda</dc:creator>
  <cp:lastModifiedBy>user</cp:lastModifiedBy>
  <cp:revision>18</cp:revision>
  <dcterms:modified xsi:type="dcterms:W3CDTF">2024-02-16T14:14:12Z</dcterms:modified>
</cp:coreProperties>
</file>